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6858000" cx="12192000"/>
  <p:notesSz cx="6858000" cy="9144000"/>
  <p:embeddedFontLst>
    <p:embeddedFont>
      <p:font typeface="Oxygen"/>
      <p:regular r:id="rId25"/>
      <p:bold r:id="rId26"/>
    </p:embeddedFont>
    <p:embeddedFont>
      <p:font typeface="Source Sans Pro Light"/>
      <p:regular r:id="rId27"/>
      <p:bold r:id="rId28"/>
      <p:italic r:id="rId29"/>
      <p:boldItalic r:id="rId30"/>
    </p:embeddedFont>
    <p:embeddedFont>
      <p:font typeface="Gill Sans"/>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Oxygen-bold.fntdata"/><Relationship Id="rId25" Type="http://schemas.openxmlformats.org/officeDocument/2006/relationships/font" Target="fonts/Oxygen-regular.fntdata"/><Relationship Id="rId28" Type="http://schemas.openxmlformats.org/officeDocument/2006/relationships/font" Target="fonts/SourceSansProLight-bold.fntdata"/><Relationship Id="rId27" Type="http://schemas.openxmlformats.org/officeDocument/2006/relationships/font" Target="fonts/SourceSansProLight-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SourceSansProLight-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GillSans-regular.fntdata"/><Relationship Id="rId30" Type="http://schemas.openxmlformats.org/officeDocument/2006/relationships/font" Target="fonts/SourceSansProLight-boldItalic.fntdata"/><Relationship Id="rId11" Type="http://schemas.openxmlformats.org/officeDocument/2006/relationships/slide" Target="slides/slide7.xml"/><Relationship Id="rId10" Type="http://schemas.openxmlformats.org/officeDocument/2006/relationships/slide" Target="slides/slide6.xml"/><Relationship Id="rId32" Type="http://schemas.openxmlformats.org/officeDocument/2006/relationships/font" Target="fonts/GillSans-bold.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74eead20b4_2_16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74eead20b4_2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74eead20b4_2_1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74eead20b4_2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Google Shape;367;g74eead20b4_2_18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74eead20b4_2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74eead20b4_3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74eead20b4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74eead20b4_3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74eead20b4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0" name="Shape 420"/>
        <p:cNvGrpSpPr/>
        <p:nvPr/>
      </p:nvGrpSpPr>
      <p:grpSpPr>
        <a:xfrm>
          <a:off x="0" y="0"/>
          <a:ext cx="0" cy="0"/>
          <a:chOff x="0" y="0"/>
          <a:chExt cx="0" cy="0"/>
        </a:xfrm>
      </p:grpSpPr>
      <p:sp>
        <p:nvSpPr>
          <p:cNvPr id="421" name="Google Shape;42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2" name="Shape 432"/>
        <p:cNvGrpSpPr/>
        <p:nvPr/>
      </p:nvGrpSpPr>
      <p:grpSpPr>
        <a:xfrm>
          <a:off x="0" y="0"/>
          <a:ext cx="0" cy="0"/>
          <a:chOff x="0" y="0"/>
          <a:chExt cx="0" cy="0"/>
        </a:xfrm>
      </p:grpSpPr>
      <p:sp>
        <p:nvSpPr>
          <p:cNvPr id="433" name="Google Shape;433;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1" name="Shape 451"/>
        <p:cNvGrpSpPr/>
        <p:nvPr/>
      </p:nvGrpSpPr>
      <p:grpSpPr>
        <a:xfrm>
          <a:off x="0" y="0"/>
          <a:ext cx="0" cy="0"/>
          <a:chOff x="0" y="0"/>
          <a:chExt cx="0" cy="0"/>
        </a:xfrm>
      </p:grpSpPr>
      <p:sp>
        <p:nvSpPr>
          <p:cNvPr id="452" name="Google Shape;452;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74eead20b4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4eead20b4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标题幻灯片"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标题和竖排文字"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竖排标题与文本"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标题和内容"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节标题"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两栏内容"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比较"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仅标题"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空白"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内容与标题"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图片与标题"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1.png"/><Relationship Id="rId5"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jpg"/><Relationship Id="rId4" Type="http://schemas.openxmlformats.org/officeDocument/2006/relationships/image" Target="../media/image1.png"/><Relationship Id="rId5"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1.png"/><Relationship Id="rId5"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jpg"/><Relationship Id="rId4" Type="http://schemas.openxmlformats.org/officeDocument/2006/relationships/image" Target="../media/image1.png"/><Relationship Id="rId5"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5.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1.png"/><Relationship Id="rId5"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1.png"/><Relationship Id="rId5"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27391" l="0" r="0" t="0"/>
          <a:stretch/>
        </p:blipFill>
        <p:spPr>
          <a:xfrm>
            <a:off x="0" y="0"/>
            <a:ext cx="12192000" cy="2766349"/>
          </a:xfrm>
          <a:prstGeom prst="rect">
            <a:avLst/>
          </a:prstGeom>
          <a:noFill/>
          <a:ln>
            <a:noFill/>
          </a:ln>
        </p:spPr>
      </p:pic>
      <p:pic>
        <p:nvPicPr>
          <p:cNvPr id="85" name="Google Shape;85;p13"/>
          <p:cNvPicPr preferRelativeResize="0"/>
          <p:nvPr/>
        </p:nvPicPr>
        <p:blipFill rotWithShape="1">
          <a:blip r:embed="rId4">
            <a:alphaModFix/>
          </a:blip>
          <a:srcRect b="18785" l="84968" r="0" t="0"/>
          <a:stretch/>
        </p:blipFill>
        <p:spPr>
          <a:xfrm>
            <a:off x="9718914" y="-1"/>
            <a:ext cx="3210010" cy="5419847"/>
          </a:xfrm>
          <a:prstGeom prst="rect">
            <a:avLst/>
          </a:prstGeom>
          <a:noFill/>
          <a:ln>
            <a:noFill/>
          </a:ln>
        </p:spPr>
      </p:pic>
      <p:pic>
        <p:nvPicPr>
          <p:cNvPr id="86" name="Google Shape;86;p13"/>
          <p:cNvPicPr preferRelativeResize="0"/>
          <p:nvPr/>
        </p:nvPicPr>
        <p:blipFill rotWithShape="1">
          <a:blip r:embed="rId4">
            <a:alphaModFix/>
          </a:blip>
          <a:srcRect b="53722" l="45568" r="36203" t="-1"/>
          <a:stretch/>
        </p:blipFill>
        <p:spPr>
          <a:xfrm>
            <a:off x="-127321" y="-1"/>
            <a:ext cx="3909764" cy="3102016"/>
          </a:xfrm>
          <a:prstGeom prst="rect">
            <a:avLst/>
          </a:prstGeom>
          <a:noFill/>
          <a:ln>
            <a:noFill/>
          </a:ln>
        </p:spPr>
      </p:pic>
      <p:sp>
        <p:nvSpPr>
          <p:cNvPr id="87" name="Google Shape;87;p13"/>
          <p:cNvSpPr txBox="1"/>
          <p:nvPr/>
        </p:nvSpPr>
        <p:spPr>
          <a:xfrm>
            <a:off x="1236980" y="2649855"/>
            <a:ext cx="9717405" cy="82994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4800" u="none" cap="none" strike="noStrike">
                <a:solidFill>
                  <a:srgbClr val="2C2C2B"/>
                </a:solidFill>
                <a:latin typeface="Arial"/>
                <a:ea typeface="Arial"/>
                <a:cs typeface="Arial"/>
                <a:sym typeface="Arial"/>
              </a:rPr>
              <a:t>A Neural Image Caption Generator</a:t>
            </a:r>
            <a:endParaRPr sz="4800">
              <a:solidFill>
                <a:srgbClr val="2C2C2B"/>
              </a:solidFill>
              <a:latin typeface="Arial"/>
              <a:ea typeface="Arial"/>
              <a:cs typeface="Arial"/>
              <a:sym typeface="Arial"/>
            </a:endParaRPr>
          </a:p>
        </p:txBody>
      </p:sp>
      <p:pic>
        <p:nvPicPr>
          <p:cNvPr id="88" name="Google Shape;88;p13"/>
          <p:cNvPicPr preferRelativeResize="0"/>
          <p:nvPr/>
        </p:nvPicPr>
        <p:blipFill rotWithShape="1">
          <a:blip r:embed="rId5">
            <a:alphaModFix/>
          </a:blip>
          <a:srcRect b="0" l="0" r="85623" t="52084"/>
          <a:stretch/>
        </p:blipFill>
        <p:spPr>
          <a:xfrm>
            <a:off x="0" y="3964984"/>
            <a:ext cx="1851949" cy="2893016"/>
          </a:xfrm>
          <a:prstGeom prst="rect">
            <a:avLst/>
          </a:prstGeom>
          <a:noFill/>
          <a:ln>
            <a:noFill/>
          </a:ln>
        </p:spPr>
      </p:pic>
      <p:sp>
        <p:nvSpPr>
          <p:cNvPr id="89" name="Google Shape;89;p13"/>
          <p:cNvSpPr txBox="1"/>
          <p:nvPr/>
        </p:nvSpPr>
        <p:spPr>
          <a:xfrm>
            <a:off x="4554675" y="3893538"/>
            <a:ext cx="3081900" cy="5355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Arial"/>
                <a:ea typeface="Arial"/>
                <a:cs typeface="Arial"/>
                <a:sym typeface="Arial"/>
              </a:rPr>
              <a:t>Yuhan Li               Jia Tan   </a:t>
            </a:r>
            <a:endParaRPr sz="1800">
              <a:solidFill>
                <a:schemeClr val="dk1"/>
              </a:solidFill>
              <a:latin typeface="Arial"/>
              <a:ea typeface="Arial"/>
              <a:cs typeface="Arial"/>
              <a:sym typeface="Arial"/>
            </a:endParaRPr>
          </a:p>
        </p:txBody>
      </p:sp>
      <p:sp>
        <p:nvSpPr>
          <p:cNvPr id="90" name="Google Shape;90;p13"/>
          <p:cNvSpPr txBox="1"/>
          <p:nvPr/>
        </p:nvSpPr>
        <p:spPr>
          <a:xfrm>
            <a:off x="4632525" y="4614175"/>
            <a:ext cx="2926200" cy="82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a:t>Department of Computer Science</a:t>
            </a:r>
            <a:endParaRPr/>
          </a:p>
          <a:p>
            <a:pPr indent="0" lvl="0" marL="0" rtl="0" algn="ctr">
              <a:spcBef>
                <a:spcPts val="0"/>
              </a:spcBef>
              <a:spcAft>
                <a:spcPts val="0"/>
              </a:spcAft>
              <a:buClr>
                <a:schemeClr val="dk1"/>
              </a:buClr>
              <a:buSzPts val="1100"/>
              <a:buFont typeface="Arial"/>
              <a:buNone/>
            </a:pPr>
            <a:r>
              <a:rPr lang="en-US"/>
              <a:t> Illinois Institute of Technology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22"/>
          <p:cNvSpPr/>
          <p:nvPr/>
        </p:nvSpPr>
        <p:spPr>
          <a:xfrm rot="5400000">
            <a:off x="304890" y="397065"/>
            <a:ext cx="281288" cy="28716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grpSp>
        <p:nvGrpSpPr>
          <p:cNvPr id="257" name="Google Shape;257;p22"/>
          <p:cNvGrpSpPr/>
          <p:nvPr/>
        </p:nvGrpSpPr>
        <p:grpSpPr>
          <a:xfrm>
            <a:off x="1732658" y="1845669"/>
            <a:ext cx="8726685" cy="4318194"/>
            <a:chOff x="1302329" y="1845669"/>
            <a:chExt cx="8726685" cy="4318194"/>
          </a:xfrm>
        </p:grpSpPr>
        <p:grpSp>
          <p:nvGrpSpPr>
            <p:cNvPr id="258" name="Google Shape;258;p22"/>
            <p:cNvGrpSpPr/>
            <p:nvPr/>
          </p:nvGrpSpPr>
          <p:grpSpPr>
            <a:xfrm>
              <a:off x="1302329" y="1856427"/>
              <a:ext cx="4386286" cy="4264826"/>
              <a:chOff x="1302329" y="1317748"/>
              <a:chExt cx="4386286" cy="4264826"/>
            </a:xfrm>
          </p:grpSpPr>
          <p:grpSp>
            <p:nvGrpSpPr>
              <p:cNvPr id="259" name="Google Shape;259;p22"/>
              <p:cNvGrpSpPr/>
              <p:nvPr/>
            </p:nvGrpSpPr>
            <p:grpSpPr>
              <a:xfrm>
                <a:off x="1302329" y="2465987"/>
                <a:ext cx="2001378" cy="1999071"/>
                <a:chOff x="0" y="-1"/>
                <a:chExt cx="4296535" cy="4296654"/>
              </a:xfrm>
            </p:grpSpPr>
            <p:sp>
              <p:nvSpPr>
                <p:cNvPr id="260" name="Google Shape;260;p22"/>
                <p:cNvSpPr/>
                <p:nvPr/>
              </p:nvSpPr>
              <p:spPr>
                <a:xfrm>
                  <a:off x="0" y="-1"/>
                  <a:ext cx="4296535" cy="4296654"/>
                </a:xfrm>
                <a:custGeom>
                  <a:rect b="b" l="l" r="r" t="t"/>
                  <a:pathLst>
                    <a:path extrusionOk="0" h="19807" w="19806">
                      <a:moveTo>
                        <a:pt x="11899" y="19601"/>
                      </a:moveTo>
                      <a:cubicBezTo>
                        <a:pt x="6543" y="20703"/>
                        <a:pt x="1307" y="17255"/>
                        <a:pt x="205" y="11898"/>
                      </a:cubicBezTo>
                      <a:cubicBezTo>
                        <a:pt x="-897" y="6542"/>
                        <a:pt x="2552" y="1307"/>
                        <a:pt x="7907" y="205"/>
                      </a:cubicBezTo>
                      <a:cubicBezTo>
                        <a:pt x="13261" y="-897"/>
                        <a:pt x="18494" y="2548"/>
                        <a:pt x="19599" y="7899"/>
                      </a:cubicBezTo>
                      <a:cubicBezTo>
                        <a:pt x="19600" y="7902"/>
                        <a:pt x="19600" y="7904"/>
                        <a:pt x="19601" y="7908"/>
                      </a:cubicBezTo>
                      <a:cubicBezTo>
                        <a:pt x="20703" y="13264"/>
                        <a:pt x="17254" y="18500"/>
                        <a:pt x="11899" y="19601"/>
                      </a:cubicBezTo>
                      <a:close/>
                    </a:path>
                  </a:pathLst>
                </a:custGeom>
                <a:solidFill>
                  <a:srgbClr val="2C2C2B"/>
                </a:solidFill>
                <a:ln>
                  <a:noFill/>
                </a:ln>
              </p:spPr>
              <p:txBody>
                <a:bodyPr anchorCtr="0" anchor="ctr" bIns="38100" lIns="38100" spcFirstLastPara="1" rIns="38100" wrap="square" tIns="38100">
                  <a:noAutofit/>
                </a:bodyPr>
                <a:lstStyle/>
                <a:p>
                  <a:pPr indent="0" lvl="0" marL="0" marR="0" rtl="0" algn="l">
                    <a:spcBef>
                      <a:spcPts val="0"/>
                    </a:spcBef>
                    <a:spcAft>
                      <a:spcPts val="0"/>
                    </a:spcAft>
                    <a:buNone/>
                  </a:pPr>
                  <a:r>
                    <a:t/>
                  </a:r>
                  <a:endParaRPr sz="3000">
                    <a:solidFill>
                      <a:srgbClr val="FFFFFF"/>
                    </a:solidFill>
                    <a:latin typeface="Source Sans Pro Light"/>
                    <a:ea typeface="Source Sans Pro Light"/>
                    <a:cs typeface="Source Sans Pro Light"/>
                    <a:sym typeface="Source Sans Pro Light"/>
                  </a:endParaRPr>
                </a:p>
              </p:txBody>
            </p:sp>
            <p:sp>
              <p:nvSpPr>
                <p:cNvPr id="261" name="Google Shape;261;p22"/>
                <p:cNvSpPr/>
                <p:nvPr/>
              </p:nvSpPr>
              <p:spPr>
                <a:xfrm>
                  <a:off x="1128268" y="1485332"/>
                  <a:ext cx="2039999" cy="1325989"/>
                </a:xfrm>
                <a:custGeom>
                  <a:rect b="b" l="l" r="r" t="t"/>
                  <a:pathLst>
                    <a:path extrusionOk="0" h="21600" w="21600">
                      <a:moveTo>
                        <a:pt x="21600" y="13824"/>
                      </a:moveTo>
                      <a:cubicBezTo>
                        <a:pt x="21600" y="18118"/>
                        <a:pt x="19284" y="21600"/>
                        <a:pt x="16430" y="21600"/>
                      </a:cubicBezTo>
                      <a:lnTo>
                        <a:pt x="3906" y="21600"/>
                      </a:lnTo>
                      <a:cubicBezTo>
                        <a:pt x="1748" y="21600"/>
                        <a:pt x="0" y="18968"/>
                        <a:pt x="0" y="15723"/>
                      </a:cubicBezTo>
                      <a:cubicBezTo>
                        <a:pt x="0" y="12482"/>
                        <a:pt x="1748" y="9850"/>
                        <a:pt x="3906" y="9850"/>
                      </a:cubicBezTo>
                      <a:cubicBezTo>
                        <a:pt x="4064" y="9850"/>
                        <a:pt x="4217" y="9870"/>
                        <a:pt x="4370" y="9894"/>
                      </a:cubicBezTo>
                      <a:cubicBezTo>
                        <a:pt x="4330" y="9486"/>
                        <a:pt x="4308" y="9067"/>
                        <a:pt x="4308" y="8638"/>
                      </a:cubicBezTo>
                      <a:cubicBezTo>
                        <a:pt x="4308" y="3868"/>
                        <a:pt x="6880" y="0"/>
                        <a:pt x="10054" y="0"/>
                      </a:cubicBezTo>
                      <a:cubicBezTo>
                        <a:pt x="12653" y="0"/>
                        <a:pt x="14848" y="2596"/>
                        <a:pt x="15557" y="6159"/>
                      </a:cubicBezTo>
                      <a:cubicBezTo>
                        <a:pt x="15841" y="6088"/>
                        <a:pt x="16132" y="6050"/>
                        <a:pt x="16431" y="6050"/>
                      </a:cubicBezTo>
                      <a:cubicBezTo>
                        <a:pt x="19284" y="6050"/>
                        <a:pt x="21600" y="9527"/>
                        <a:pt x="21600" y="13824"/>
                      </a:cubicBezTo>
                      <a:close/>
                    </a:path>
                  </a:pathLst>
                </a:custGeom>
                <a:solidFill>
                  <a:schemeClr val="lt1"/>
                </a:solidFill>
                <a:ln>
                  <a:noFill/>
                </a:ln>
              </p:spPr>
              <p:txBody>
                <a:bodyPr anchorCtr="0" anchor="ctr" bIns="43650" lIns="43650" spcFirstLastPara="1" rIns="43650" wrap="square" tIns="43650">
                  <a:noAutofit/>
                </a:bodyPr>
                <a:lstStyle/>
                <a:p>
                  <a:pPr indent="0" lvl="0" marL="0" marR="0" rtl="0" algn="l">
                    <a:spcBef>
                      <a:spcPts val="0"/>
                    </a:spcBef>
                    <a:spcAft>
                      <a:spcPts val="0"/>
                    </a:spcAft>
                    <a:buNone/>
                  </a:pPr>
                  <a:r>
                    <a:t/>
                  </a:r>
                  <a:endParaRPr sz="3000">
                    <a:solidFill>
                      <a:srgbClr val="FFFFFF"/>
                    </a:solidFill>
                    <a:latin typeface="Source Sans Pro Light"/>
                    <a:ea typeface="Source Sans Pro Light"/>
                    <a:cs typeface="Source Sans Pro Light"/>
                    <a:sym typeface="Source Sans Pro Light"/>
                  </a:endParaRPr>
                </a:p>
              </p:txBody>
            </p:sp>
          </p:grpSp>
          <p:grpSp>
            <p:nvGrpSpPr>
              <p:cNvPr id="262" name="Google Shape;262;p22"/>
              <p:cNvGrpSpPr/>
              <p:nvPr/>
            </p:nvGrpSpPr>
            <p:grpSpPr>
              <a:xfrm>
                <a:off x="4791450" y="1317748"/>
                <a:ext cx="897165" cy="4264826"/>
                <a:chOff x="4791450" y="1317748"/>
                <a:chExt cx="897165" cy="4264826"/>
              </a:xfrm>
            </p:grpSpPr>
            <p:grpSp>
              <p:nvGrpSpPr>
                <p:cNvPr id="263" name="Google Shape;263;p22"/>
                <p:cNvGrpSpPr/>
                <p:nvPr/>
              </p:nvGrpSpPr>
              <p:grpSpPr>
                <a:xfrm>
                  <a:off x="4792441" y="4699189"/>
                  <a:ext cx="892081" cy="883385"/>
                  <a:chOff x="0" y="0"/>
                  <a:chExt cx="763345" cy="763345"/>
                </a:xfrm>
              </p:grpSpPr>
              <p:sp>
                <p:nvSpPr>
                  <p:cNvPr id="264" name="Google Shape;264;p22"/>
                  <p:cNvSpPr/>
                  <p:nvPr/>
                </p:nvSpPr>
                <p:spPr>
                  <a:xfrm>
                    <a:off x="0" y="0"/>
                    <a:ext cx="763345" cy="763345"/>
                  </a:xfrm>
                  <a:custGeom>
                    <a:rect b="b" l="l" r="r" t="t"/>
                    <a:pathLst>
                      <a:path extrusionOk="0" h="19679" w="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2C2C2B"/>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sz="3000">
                      <a:solidFill>
                        <a:srgbClr val="FFFFFF"/>
                      </a:solidFill>
                      <a:latin typeface="Source Sans Pro Light"/>
                      <a:ea typeface="Source Sans Pro Light"/>
                      <a:cs typeface="Source Sans Pro Light"/>
                      <a:sym typeface="Source Sans Pro Light"/>
                    </a:endParaRPr>
                  </a:p>
                </p:txBody>
              </p:sp>
              <p:sp>
                <p:nvSpPr>
                  <p:cNvPr id="265" name="Google Shape;265;p22"/>
                  <p:cNvSpPr/>
                  <p:nvPr/>
                </p:nvSpPr>
                <p:spPr>
                  <a:xfrm>
                    <a:off x="223939" y="262045"/>
                    <a:ext cx="315467" cy="256934"/>
                  </a:xfrm>
                  <a:custGeom>
                    <a:rect b="b" l="l" r="r" t="t"/>
                    <a:pathLst>
                      <a:path extrusionOk="0" h="21600" w="21600">
                        <a:moveTo>
                          <a:pt x="17202" y="10800"/>
                        </a:moveTo>
                        <a:cubicBezTo>
                          <a:pt x="16822" y="10800"/>
                          <a:pt x="16443" y="11266"/>
                          <a:pt x="16443" y="11732"/>
                        </a:cubicBezTo>
                        <a:cubicBezTo>
                          <a:pt x="16443" y="12212"/>
                          <a:pt x="16822" y="12678"/>
                          <a:pt x="17202" y="12678"/>
                        </a:cubicBezTo>
                        <a:cubicBezTo>
                          <a:pt x="17771" y="12678"/>
                          <a:pt x="18162" y="12212"/>
                          <a:pt x="18162" y="11732"/>
                        </a:cubicBezTo>
                        <a:cubicBezTo>
                          <a:pt x="18162" y="11266"/>
                          <a:pt x="17771" y="10800"/>
                          <a:pt x="17202" y="10800"/>
                        </a:cubicBezTo>
                        <a:close/>
                        <a:moveTo>
                          <a:pt x="12994" y="10800"/>
                        </a:moveTo>
                        <a:cubicBezTo>
                          <a:pt x="12614" y="10800"/>
                          <a:pt x="12234" y="11266"/>
                          <a:pt x="12234" y="11732"/>
                        </a:cubicBezTo>
                        <a:cubicBezTo>
                          <a:pt x="12234" y="12212"/>
                          <a:pt x="12614" y="12678"/>
                          <a:pt x="12994" y="12678"/>
                        </a:cubicBezTo>
                        <a:cubicBezTo>
                          <a:pt x="13574" y="12678"/>
                          <a:pt x="13954" y="12212"/>
                          <a:pt x="13954" y="11732"/>
                        </a:cubicBezTo>
                        <a:cubicBezTo>
                          <a:pt x="13954" y="11266"/>
                          <a:pt x="13574" y="10800"/>
                          <a:pt x="12994" y="10800"/>
                        </a:cubicBezTo>
                        <a:close/>
                        <a:moveTo>
                          <a:pt x="10515" y="3988"/>
                        </a:moveTo>
                        <a:cubicBezTo>
                          <a:pt x="9935" y="3988"/>
                          <a:pt x="9366" y="4455"/>
                          <a:pt x="9366" y="5167"/>
                        </a:cubicBezTo>
                        <a:cubicBezTo>
                          <a:pt x="9366" y="5866"/>
                          <a:pt x="9935" y="6332"/>
                          <a:pt x="10515" y="6332"/>
                        </a:cubicBezTo>
                        <a:cubicBezTo>
                          <a:pt x="11085" y="6332"/>
                          <a:pt x="11464" y="5866"/>
                          <a:pt x="11464" y="5167"/>
                        </a:cubicBezTo>
                        <a:cubicBezTo>
                          <a:pt x="11464" y="4455"/>
                          <a:pt x="11085" y="3988"/>
                          <a:pt x="10515" y="3988"/>
                        </a:cubicBezTo>
                        <a:close/>
                        <a:moveTo>
                          <a:pt x="18921" y="19256"/>
                        </a:moveTo>
                        <a:lnTo>
                          <a:pt x="19501" y="21600"/>
                        </a:lnTo>
                        <a:lnTo>
                          <a:pt x="17402" y="20188"/>
                        </a:lnTo>
                        <a:cubicBezTo>
                          <a:pt x="16632" y="20422"/>
                          <a:pt x="15862" y="20668"/>
                          <a:pt x="15103" y="20668"/>
                        </a:cubicBezTo>
                        <a:cubicBezTo>
                          <a:pt x="11464" y="20668"/>
                          <a:pt x="8606" y="17612"/>
                          <a:pt x="8606" y="13856"/>
                        </a:cubicBezTo>
                        <a:cubicBezTo>
                          <a:pt x="8606" y="10101"/>
                          <a:pt x="11464" y="7045"/>
                          <a:pt x="15103" y="7045"/>
                        </a:cubicBezTo>
                        <a:cubicBezTo>
                          <a:pt x="18541" y="7045"/>
                          <a:pt x="21600" y="10101"/>
                          <a:pt x="21600" y="13856"/>
                        </a:cubicBezTo>
                        <a:cubicBezTo>
                          <a:pt x="21600" y="15967"/>
                          <a:pt x="20461" y="17845"/>
                          <a:pt x="18921" y="19256"/>
                        </a:cubicBezTo>
                        <a:close/>
                        <a:moveTo>
                          <a:pt x="5157" y="3988"/>
                        </a:moveTo>
                        <a:cubicBezTo>
                          <a:pt x="4588" y="3988"/>
                          <a:pt x="4008" y="4455"/>
                          <a:pt x="4008" y="5167"/>
                        </a:cubicBezTo>
                        <a:cubicBezTo>
                          <a:pt x="4008" y="5866"/>
                          <a:pt x="4588" y="6332"/>
                          <a:pt x="5157" y="6332"/>
                        </a:cubicBezTo>
                        <a:cubicBezTo>
                          <a:pt x="5737" y="6332"/>
                          <a:pt x="6117" y="5866"/>
                          <a:pt x="6117" y="5167"/>
                        </a:cubicBezTo>
                        <a:cubicBezTo>
                          <a:pt x="6117" y="4455"/>
                          <a:pt x="5737" y="3988"/>
                          <a:pt x="5157" y="3988"/>
                        </a:cubicBezTo>
                        <a:close/>
                        <a:moveTo>
                          <a:pt x="14618" y="6540"/>
                        </a:moveTo>
                        <a:cubicBezTo>
                          <a:pt x="10990" y="6540"/>
                          <a:pt x="8121" y="9868"/>
                          <a:pt x="8121" y="13960"/>
                        </a:cubicBezTo>
                        <a:cubicBezTo>
                          <a:pt x="8121" y="14646"/>
                          <a:pt x="8205" y="15306"/>
                          <a:pt x="8364" y="15928"/>
                        </a:cubicBezTo>
                        <a:cubicBezTo>
                          <a:pt x="8121" y="15954"/>
                          <a:pt x="7889" y="15967"/>
                          <a:pt x="7646" y="15967"/>
                        </a:cubicBezTo>
                        <a:cubicBezTo>
                          <a:pt x="6687" y="15967"/>
                          <a:pt x="5927" y="15734"/>
                          <a:pt x="4968" y="15501"/>
                        </a:cubicBezTo>
                        <a:lnTo>
                          <a:pt x="2299" y="17145"/>
                        </a:lnTo>
                        <a:lnTo>
                          <a:pt x="3059" y="14322"/>
                        </a:lnTo>
                        <a:cubicBezTo>
                          <a:pt x="1150" y="12678"/>
                          <a:pt x="0" y="10554"/>
                          <a:pt x="0" y="7977"/>
                        </a:cubicBezTo>
                        <a:cubicBezTo>
                          <a:pt x="0" y="3509"/>
                          <a:pt x="3438" y="0"/>
                          <a:pt x="7646" y="0"/>
                        </a:cubicBezTo>
                        <a:cubicBezTo>
                          <a:pt x="11401" y="0"/>
                          <a:pt x="14702" y="2810"/>
                          <a:pt x="15356" y="6591"/>
                        </a:cubicBezTo>
                        <a:cubicBezTo>
                          <a:pt x="15114" y="6553"/>
                          <a:pt x="14871" y="6540"/>
                          <a:pt x="14618" y="6540"/>
                        </a:cubicBezTo>
                        <a:close/>
                      </a:path>
                    </a:pathLst>
                  </a:custGeom>
                  <a:solidFill>
                    <a:schemeClr val="lt1"/>
                  </a:solidFill>
                  <a:ln>
                    <a:noFill/>
                  </a:ln>
                </p:spPr>
                <p:txBody>
                  <a:bodyPr anchorCtr="0" anchor="ctr" bIns="38100" lIns="38100" spcFirstLastPara="1" rIns="38100" wrap="square" tIns="38100">
                    <a:noAutofit/>
                  </a:bodyPr>
                  <a:lstStyle/>
                  <a:p>
                    <a:pPr indent="0" lvl="0" marL="0" marR="0" rtl="0" algn="l">
                      <a:spcBef>
                        <a:spcPts val="0"/>
                      </a:spcBef>
                      <a:spcAft>
                        <a:spcPts val="0"/>
                      </a:spcAft>
                      <a:buNone/>
                    </a:pPr>
                    <a:r>
                      <a:t/>
                    </a:r>
                    <a:endParaRPr sz="3000">
                      <a:solidFill>
                        <a:srgbClr val="FFFFFF"/>
                      </a:solidFill>
                      <a:latin typeface="Source Sans Pro Light"/>
                      <a:ea typeface="Source Sans Pro Light"/>
                      <a:cs typeface="Source Sans Pro Light"/>
                      <a:sym typeface="Source Sans Pro Light"/>
                    </a:endParaRPr>
                  </a:p>
                </p:txBody>
              </p:sp>
            </p:grpSp>
            <p:grpSp>
              <p:nvGrpSpPr>
                <p:cNvPr id="266" name="Google Shape;266;p22"/>
                <p:cNvGrpSpPr/>
                <p:nvPr/>
              </p:nvGrpSpPr>
              <p:grpSpPr>
                <a:xfrm>
                  <a:off x="4796534" y="3042494"/>
                  <a:ext cx="892081" cy="883385"/>
                  <a:chOff x="0" y="0"/>
                  <a:chExt cx="763345" cy="763345"/>
                </a:xfrm>
              </p:grpSpPr>
              <p:sp>
                <p:nvSpPr>
                  <p:cNvPr id="267" name="Google Shape;267;p22"/>
                  <p:cNvSpPr/>
                  <p:nvPr/>
                </p:nvSpPr>
                <p:spPr>
                  <a:xfrm>
                    <a:off x="0" y="0"/>
                    <a:ext cx="763345" cy="763345"/>
                  </a:xfrm>
                  <a:custGeom>
                    <a:rect b="b" l="l" r="r" t="t"/>
                    <a:pathLst>
                      <a:path extrusionOk="0" h="19679" w="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2C2C2B"/>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sz="3000">
                      <a:solidFill>
                        <a:srgbClr val="FFFFFF"/>
                      </a:solidFill>
                      <a:latin typeface="Source Sans Pro Light"/>
                      <a:ea typeface="Source Sans Pro Light"/>
                      <a:cs typeface="Source Sans Pro Light"/>
                      <a:sym typeface="Source Sans Pro Light"/>
                    </a:endParaRPr>
                  </a:p>
                </p:txBody>
              </p:sp>
              <p:sp>
                <p:nvSpPr>
                  <p:cNvPr id="268" name="Google Shape;268;p22"/>
                  <p:cNvSpPr/>
                  <p:nvPr/>
                </p:nvSpPr>
                <p:spPr>
                  <a:xfrm>
                    <a:off x="312626" y="225127"/>
                    <a:ext cx="138093" cy="300196"/>
                  </a:xfrm>
                  <a:custGeom>
                    <a:rect b="b" l="l" r="r" t="t"/>
                    <a:pathLst>
                      <a:path extrusionOk="0" h="21600" w="21600">
                        <a:moveTo>
                          <a:pt x="6830" y="21600"/>
                        </a:moveTo>
                        <a:cubicBezTo>
                          <a:pt x="4346" y="21600"/>
                          <a:pt x="2526" y="20896"/>
                          <a:pt x="4264" y="17794"/>
                        </a:cubicBezTo>
                        <a:lnTo>
                          <a:pt x="7114" y="12295"/>
                        </a:lnTo>
                        <a:cubicBezTo>
                          <a:pt x="7609" y="11416"/>
                          <a:pt x="7692" y="11062"/>
                          <a:pt x="7114" y="11062"/>
                        </a:cubicBezTo>
                        <a:cubicBezTo>
                          <a:pt x="6370" y="11062"/>
                          <a:pt x="3149" y="11669"/>
                          <a:pt x="1240" y="12269"/>
                        </a:cubicBezTo>
                        <a:lnTo>
                          <a:pt x="0" y="11318"/>
                        </a:lnTo>
                        <a:cubicBezTo>
                          <a:pt x="6039" y="8958"/>
                          <a:pt x="12986" y="7574"/>
                          <a:pt x="15968" y="7574"/>
                        </a:cubicBezTo>
                        <a:cubicBezTo>
                          <a:pt x="18449" y="7574"/>
                          <a:pt x="18863" y="8949"/>
                          <a:pt x="17623" y="11062"/>
                        </a:cubicBezTo>
                        <a:lnTo>
                          <a:pt x="14357" y="16843"/>
                        </a:lnTo>
                        <a:cubicBezTo>
                          <a:pt x="13779" y="17863"/>
                          <a:pt x="14026" y="18215"/>
                          <a:pt x="14606" y="18215"/>
                        </a:cubicBezTo>
                        <a:cubicBezTo>
                          <a:pt x="15350" y="18215"/>
                          <a:pt x="17792" y="17792"/>
                          <a:pt x="20191" y="16912"/>
                        </a:cubicBezTo>
                        <a:lnTo>
                          <a:pt x="21600" y="17791"/>
                        </a:lnTo>
                        <a:cubicBezTo>
                          <a:pt x="15726" y="20542"/>
                          <a:pt x="9310" y="21600"/>
                          <a:pt x="6830" y="21600"/>
                        </a:cubicBezTo>
                        <a:close/>
                        <a:moveTo>
                          <a:pt x="16510" y="0"/>
                        </a:moveTo>
                        <a:cubicBezTo>
                          <a:pt x="19656" y="0"/>
                          <a:pt x="21229" y="985"/>
                          <a:pt x="21229" y="2114"/>
                        </a:cubicBezTo>
                        <a:cubicBezTo>
                          <a:pt x="21229" y="3523"/>
                          <a:pt x="18497" y="4826"/>
                          <a:pt x="14939" y="4826"/>
                        </a:cubicBezTo>
                        <a:cubicBezTo>
                          <a:pt x="11960" y="4826"/>
                          <a:pt x="10222" y="4017"/>
                          <a:pt x="10305" y="2677"/>
                        </a:cubicBezTo>
                        <a:cubicBezTo>
                          <a:pt x="10305" y="1551"/>
                          <a:pt x="12373" y="0"/>
                          <a:pt x="16510" y="0"/>
                        </a:cubicBezTo>
                        <a:close/>
                      </a:path>
                    </a:pathLst>
                  </a:custGeom>
                  <a:solidFill>
                    <a:schemeClr val="lt1"/>
                  </a:solidFill>
                  <a:ln>
                    <a:noFill/>
                  </a:ln>
                </p:spPr>
                <p:txBody>
                  <a:bodyPr anchorCtr="0" anchor="ctr" bIns="43650" lIns="43650" spcFirstLastPara="1" rIns="43650" wrap="square" tIns="43650">
                    <a:noAutofit/>
                  </a:bodyPr>
                  <a:lstStyle/>
                  <a:p>
                    <a:pPr indent="0" lvl="0" marL="0" marR="0" rtl="0" algn="l">
                      <a:spcBef>
                        <a:spcPts val="0"/>
                      </a:spcBef>
                      <a:spcAft>
                        <a:spcPts val="0"/>
                      </a:spcAft>
                      <a:buNone/>
                    </a:pPr>
                    <a:r>
                      <a:t/>
                    </a:r>
                    <a:endParaRPr sz="3000">
                      <a:solidFill>
                        <a:srgbClr val="FFFFFF"/>
                      </a:solidFill>
                      <a:latin typeface="Source Sans Pro Light"/>
                      <a:ea typeface="Source Sans Pro Light"/>
                      <a:cs typeface="Source Sans Pro Light"/>
                      <a:sym typeface="Source Sans Pro Light"/>
                    </a:endParaRPr>
                  </a:p>
                </p:txBody>
              </p:sp>
            </p:grpSp>
            <p:grpSp>
              <p:nvGrpSpPr>
                <p:cNvPr id="269" name="Google Shape;269;p22"/>
                <p:cNvGrpSpPr/>
                <p:nvPr/>
              </p:nvGrpSpPr>
              <p:grpSpPr>
                <a:xfrm>
                  <a:off x="4791450" y="1317748"/>
                  <a:ext cx="895366" cy="883388"/>
                  <a:chOff x="-1" y="-1"/>
                  <a:chExt cx="766157" cy="766157"/>
                </a:xfrm>
              </p:grpSpPr>
              <p:sp>
                <p:nvSpPr>
                  <p:cNvPr id="270" name="Google Shape;270;p22"/>
                  <p:cNvSpPr/>
                  <p:nvPr/>
                </p:nvSpPr>
                <p:spPr>
                  <a:xfrm>
                    <a:off x="-1" y="-1"/>
                    <a:ext cx="766157" cy="766157"/>
                  </a:xfrm>
                  <a:custGeom>
                    <a:rect b="b" l="l" r="r" t="t"/>
                    <a:pathLst>
                      <a:path extrusionOk="0" h="19679" w="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2C2C2B"/>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sz="3000">
                      <a:solidFill>
                        <a:srgbClr val="FFFFFF"/>
                      </a:solidFill>
                      <a:latin typeface="Source Sans Pro Light"/>
                      <a:ea typeface="Source Sans Pro Light"/>
                      <a:cs typeface="Source Sans Pro Light"/>
                      <a:sym typeface="Source Sans Pro Light"/>
                    </a:endParaRPr>
                  </a:p>
                </p:txBody>
              </p:sp>
              <p:sp>
                <p:nvSpPr>
                  <p:cNvPr id="271" name="Google Shape;271;p22"/>
                  <p:cNvSpPr/>
                  <p:nvPr/>
                </p:nvSpPr>
                <p:spPr>
                  <a:xfrm>
                    <a:off x="261728" y="261739"/>
                    <a:ext cx="242700" cy="242678"/>
                  </a:xfrm>
                  <a:custGeom>
                    <a:rect b="b" l="l" r="r" t="t"/>
                    <a:pathLst>
                      <a:path extrusionOk="0" h="21352" w="21351">
                        <a:moveTo>
                          <a:pt x="5435" y="19433"/>
                        </a:moveTo>
                        <a:lnTo>
                          <a:pt x="3465" y="19857"/>
                        </a:lnTo>
                        <a:cubicBezTo>
                          <a:pt x="3276" y="19502"/>
                          <a:pt x="3046" y="19146"/>
                          <a:pt x="2628" y="18726"/>
                        </a:cubicBezTo>
                        <a:cubicBezTo>
                          <a:pt x="2208" y="18307"/>
                          <a:pt x="1853" y="18080"/>
                          <a:pt x="1497" y="17888"/>
                        </a:cubicBezTo>
                        <a:lnTo>
                          <a:pt x="1922" y="15919"/>
                        </a:lnTo>
                        <a:lnTo>
                          <a:pt x="2492" y="15350"/>
                        </a:lnTo>
                        <a:cubicBezTo>
                          <a:pt x="2492" y="15350"/>
                          <a:pt x="3563" y="15372"/>
                          <a:pt x="4774" y="16583"/>
                        </a:cubicBezTo>
                        <a:cubicBezTo>
                          <a:pt x="5983" y="17791"/>
                          <a:pt x="6006" y="18865"/>
                          <a:pt x="6006" y="18865"/>
                        </a:cubicBezTo>
                        <a:cubicBezTo>
                          <a:pt x="6006" y="18865"/>
                          <a:pt x="5435" y="19433"/>
                          <a:pt x="5435" y="19433"/>
                        </a:cubicBezTo>
                        <a:close/>
                        <a:moveTo>
                          <a:pt x="19848" y="1503"/>
                        </a:moveTo>
                        <a:cubicBezTo>
                          <a:pt x="18099" y="-248"/>
                          <a:pt x="16785" y="14"/>
                          <a:pt x="16785" y="14"/>
                        </a:cubicBezTo>
                        <a:lnTo>
                          <a:pt x="9443" y="7357"/>
                        </a:lnTo>
                        <a:lnTo>
                          <a:pt x="1225" y="15574"/>
                        </a:lnTo>
                        <a:lnTo>
                          <a:pt x="0" y="21352"/>
                        </a:lnTo>
                        <a:lnTo>
                          <a:pt x="5778" y="20126"/>
                        </a:lnTo>
                        <a:lnTo>
                          <a:pt x="13996" y="11911"/>
                        </a:lnTo>
                        <a:lnTo>
                          <a:pt x="21338" y="4569"/>
                        </a:lnTo>
                        <a:cubicBezTo>
                          <a:pt x="21337" y="4569"/>
                          <a:pt x="21600" y="3255"/>
                          <a:pt x="19848" y="1503"/>
                        </a:cubicBezTo>
                        <a:close/>
                      </a:path>
                    </a:pathLst>
                  </a:custGeom>
                  <a:solidFill>
                    <a:schemeClr val="lt1"/>
                  </a:solidFill>
                  <a:ln>
                    <a:noFill/>
                  </a:ln>
                </p:spPr>
                <p:txBody>
                  <a:bodyPr anchorCtr="0" anchor="ctr" bIns="43650" lIns="43650" spcFirstLastPara="1" rIns="43650" wrap="square" tIns="4365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cxnSp>
            <p:nvCxnSpPr>
              <p:cNvPr id="272" name="Google Shape;272;p22"/>
              <p:cNvCxnSpPr/>
              <p:nvPr/>
            </p:nvCxnSpPr>
            <p:spPr>
              <a:xfrm flipH="1" rot="10800000">
                <a:off x="3453009" y="1801024"/>
                <a:ext cx="1266538" cy="1688718"/>
              </a:xfrm>
              <a:prstGeom prst="straightConnector1">
                <a:avLst/>
              </a:prstGeom>
              <a:noFill/>
              <a:ln cap="flat" cmpd="sng" w="19050">
                <a:solidFill>
                  <a:srgbClr val="2C2C2B"/>
                </a:solidFill>
                <a:prstDash val="solid"/>
                <a:miter lim="400000"/>
                <a:headEnd len="sm" w="sm" type="none"/>
                <a:tailEnd len="med" w="med" type="triangle"/>
              </a:ln>
            </p:spPr>
          </p:cxnSp>
          <p:cxnSp>
            <p:nvCxnSpPr>
              <p:cNvPr id="273" name="Google Shape;273;p22"/>
              <p:cNvCxnSpPr/>
              <p:nvPr/>
            </p:nvCxnSpPr>
            <p:spPr>
              <a:xfrm>
                <a:off x="3453009" y="3483632"/>
                <a:ext cx="1266538" cy="1688717"/>
              </a:xfrm>
              <a:prstGeom prst="straightConnector1">
                <a:avLst/>
              </a:prstGeom>
              <a:noFill/>
              <a:ln cap="flat" cmpd="sng" w="19050">
                <a:solidFill>
                  <a:srgbClr val="2C2C2B"/>
                </a:solidFill>
                <a:prstDash val="solid"/>
                <a:miter lim="400000"/>
                <a:headEnd len="sm" w="sm" type="none"/>
                <a:tailEnd len="med" w="med" type="triangle"/>
              </a:ln>
            </p:spPr>
          </p:cxnSp>
          <p:cxnSp>
            <p:nvCxnSpPr>
              <p:cNvPr id="274" name="Google Shape;274;p22"/>
              <p:cNvCxnSpPr/>
              <p:nvPr/>
            </p:nvCxnSpPr>
            <p:spPr>
              <a:xfrm flipH="1" rot="10800000">
                <a:off x="3455292" y="3484184"/>
                <a:ext cx="1264252" cy="1"/>
              </a:xfrm>
              <a:prstGeom prst="straightConnector1">
                <a:avLst/>
              </a:prstGeom>
              <a:noFill/>
              <a:ln cap="flat" cmpd="sng" w="19050">
                <a:solidFill>
                  <a:srgbClr val="2C2C2B"/>
                </a:solidFill>
                <a:prstDash val="solid"/>
                <a:miter lim="400000"/>
                <a:headEnd len="sm" w="sm" type="none"/>
                <a:tailEnd len="med" w="med" type="triangle"/>
              </a:ln>
            </p:spPr>
          </p:cxnSp>
        </p:grpSp>
        <p:grpSp>
          <p:nvGrpSpPr>
            <p:cNvPr id="275" name="Google Shape;275;p22"/>
            <p:cNvGrpSpPr/>
            <p:nvPr/>
          </p:nvGrpSpPr>
          <p:grpSpPr>
            <a:xfrm>
              <a:off x="5654737" y="1845669"/>
              <a:ext cx="4374209" cy="1159052"/>
              <a:chOff x="5524105" y="1845669"/>
              <a:chExt cx="4374209" cy="1159052"/>
            </a:xfrm>
          </p:grpSpPr>
          <p:sp>
            <p:nvSpPr>
              <p:cNvPr id="276" name="Google Shape;276;p22"/>
              <p:cNvSpPr txBox="1"/>
              <p:nvPr/>
            </p:nvSpPr>
            <p:spPr>
              <a:xfrm>
                <a:off x="5524105" y="1845669"/>
                <a:ext cx="3695989"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3F3F3F"/>
                    </a:solidFill>
                    <a:latin typeface="Microsoft YaHei"/>
                    <a:ea typeface="Microsoft YaHei"/>
                    <a:cs typeface="Microsoft YaHei"/>
                    <a:sym typeface="Microsoft YaHei"/>
                  </a:rPr>
                  <a:t> InceptionV3 as CNN </a:t>
                </a:r>
                <a:endParaRPr sz="2400">
                  <a:solidFill>
                    <a:srgbClr val="3F3F3F"/>
                  </a:solidFill>
                  <a:latin typeface="Microsoft YaHei"/>
                  <a:ea typeface="Microsoft YaHei"/>
                  <a:cs typeface="Microsoft YaHei"/>
                  <a:sym typeface="Microsoft YaHei"/>
                </a:endParaRPr>
              </a:p>
            </p:txBody>
          </p:sp>
          <p:sp>
            <p:nvSpPr>
              <p:cNvPr id="277" name="Google Shape;277;p22"/>
              <p:cNvSpPr txBox="1"/>
              <p:nvPr/>
            </p:nvSpPr>
            <p:spPr>
              <a:xfrm>
                <a:off x="5680314" y="2250221"/>
                <a:ext cx="4218000" cy="754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Use InceptionV3 as pre-trained CNN model without the last classification layer to extract the image features.  </a:t>
                </a:r>
                <a:endParaRPr sz="1400">
                  <a:solidFill>
                    <a:srgbClr val="3F3F3F"/>
                  </a:solidFill>
                  <a:latin typeface="Microsoft YaHei"/>
                  <a:ea typeface="Microsoft YaHei"/>
                  <a:cs typeface="Microsoft YaHei"/>
                  <a:sym typeface="Microsoft YaHei"/>
                </a:endParaRPr>
              </a:p>
            </p:txBody>
          </p:sp>
        </p:grpSp>
        <p:grpSp>
          <p:nvGrpSpPr>
            <p:cNvPr id="278" name="Google Shape;278;p22"/>
            <p:cNvGrpSpPr/>
            <p:nvPr/>
          </p:nvGrpSpPr>
          <p:grpSpPr>
            <a:xfrm>
              <a:off x="5654737" y="3581173"/>
              <a:ext cx="4374277" cy="925995"/>
              <a:chOff x="5524105" y="1845669"/>
              <a:chExt cx="4374277" cy="925995"/>
            </a:xfrm>
          </p:grpSpPr>
          <p:sp>
            <p:nvSpPr>
              <p:cNvPr id="279" name="Google Shape;279;p22"/>
              <p:cNvSpPr txBox="1"/>
              <p:nvPr/>
            </p:nvSpPr>
            <p:spPr>
              <a:xfrm>
                <a:off x="5524105" y="1845669"/>
                <a:ext cx="3695989"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3F3F3F"/>
                    </a:solidFill>
                    <a:latin typeface="Microsoft YaHei"/>
                    <a:ea typeface="Microsoft YaHei"/>
                    <a:cs typeface="Microsoft YaHei"/>
                    <a:sym typeface="Microsoft YaHei"/>
                  </a:rPr>
                  <a:t>2048 length vector</a:t>
                </a:r>
                <a:endParaRPr sz="2400">
                  <a:solidFill>
                    <a:srgbClr val="3F3F3F"/>
                  </a:solidFill>
                  <a:latin typeface="Microsoft YaHei"/>
                  <a:ea typeface="Microsoft YaHei"/>
                  <a:cs typeface="Microsoft YaHei"/>
                  <a:sym typeface="Microsoft YaHei"/>
                </a:endParaRPr>
              </a:p>
            </p:txBody>
          </p:sp>
          <p:sp>
            <p:nvSpPr>
              <p:cNvPr id="280" name="Google Shape;280;p22"/>
              <p:cNvSpPr txBox="1"/>
              <p:nvPr/>
            </p:nvSpPr>
            <p:spPr>
              <a:xfrm>
                <a:off x="5680322" y="2250233"/>
                <a:ext cx="4218060" cy="521431"/>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get the 2048 fixed-length vector as output</a:t>
                </a:r>
                <a:endParaRPr sz="1400">
                  <a:solidFill>
                    <a:srgbClr val="3F3F3F"/>
                  </a:solidFill>
                  <a:latin typeface="Microsoft YaHei"/>
                  <a:ea typeface="Microsoft YaHei"/>
                  <a:cs typeface="Microsoft YaHei"/>
                  <a:sym typeface="Microsoft YaHei"/>
                </a:endParaRPr>
              </a:p>
            </p:txBody>
          </p:sp>
        </p:grpSp>
        <p:grpSp>
          <p:nvGrpSpPr>
            <p:cNvPr id="281" name="Google Shape;281;p22"/>
            <p:cNvGrpSpPr/>
            <p:nvPr/>
          </p:nvGrpSpPr>
          <p:grpSpPr>
            <a:xfrm>
              <a:off x="5654737" y="5237868"/>
              <a:ext cx="4374277" cy="925995"/>
              <a:chOff x="5524105" y="1845669"/>
              <a:chExt cx="4374277" cy="925995"/>
            </a:xfrm>
          </p:grpSpPr>
          <p:sp>
            <p:nvSpPr>
              <p:cNvPr id="282" name="Google Shape;282;p22"/>
              <p:cNvSpPr txBox="1"/>
              <p:nvPr/>
            </p:nvSpPr>
            <p:spPr>
              <a:xfrm>
                <a:off x="5524105" y="1845669"/>
                <a:ext cx="3695989" cy="46166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lang="en-US" sz="2400">
                    <a:solidFill>
                      <a:srgbClr val="3F3F3F"/>
                    </a:solidFill>
                    <a:latin typeface="Microsoft YaHei"/>
                    <a:ea typeface="Microsoft YaHei"/>
                    <a:cs typeface="Microsoft YaHei"/>
                    <a:sym typeface="Microsoft YaHei"/>
                  </a:rPr>
                  <a:t>features.p</a:t>
                </a:r>
                <a:endParaRPr sz="2400">
                  <a:solidFill>
                    <a:srgbClr val="3F3F3F"/>
                  </a:solidFill>
                  <a:latin typeface="Microsoft YaHei"/>
                  <a:ea typeface="Microsoft YaHei"/>
                  <a:cs typeface="Microsoft YaHei"/>
                  <a:sym typeface="Microsoft YaHei"/>
                </a:endParaRPr>
              </a:p>
            </p:txBody>
          </p:sp>
          <p:sp>
            <p:nvSpPr>
              <p:cNvPr id="283" name="Google Shape;283;p22"/>
              <p:cNvSpPr txBox="1"/>
              <p:nvPr/>
            </p:nvSpPr>
            <p:spPr>
              <a:xfrm>
                <a:off x="5680322" y="2250233"/>
                <a:ext cx="4218060" cy="521431"/>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save the features into feature.p </a:t>
                </a:r>
                <a:endParaRPr sz="1400">
                  <a:solidFill>
                    <a:srgbClr val="3F3F3F"/>
                  </a:solidFill>
                  <a:latin typeface="Microsoft YaHei"/>
                  <a:ea typeface="Microsoft YaHei"/>
                  <a:cs typeface="Microsoft YaHei"/>
                  <a:sym typeface="Microsoft YaHei"/>
                </a:endParaRPr>
              </a:p>
            </p:txBody>
          </p:sp>
        </p:grpSp>
      </p:grpSp>
      <p:sp>
        <p:nvSpPr>
          <p:cNvPr id="284" name="Google Shape;284;p22"/>
          <p:cNvSpPr/>
          <p:nvPr/>
        </p:nvSpPr>
        <p:spPr>
          <a:xfrm>
            <a:off x="932070" y="1062302"/>
            <a:ext cx="942600" cy="942600"/>
          </a:xfrm>
          <a:prstGeom prst="ellipse">
            <a:avLst/>
          </a:prstGeom>
          <a:noFill/>
          <a:ln cap="flat" cmpd="sng" w="28575">
            <a:solidFill>
              <a:srgbClr val="2C2C2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5" name="Google Shape;285;p22"/>
          <p:cNvSpPr/>
          <p:nvPr/>
        </p:nvSpPr>
        <p:spPr>
          <a:xfrm>
            <a:off x="1253602" y="1314180"/>
            <a:ext cx="299602" cy="438908"/>
          </a:xfrm>
          <a:custGeom>
            <a:rect b="b" l="l" r="r" t="t"/>
            <a:pathLst>
              <a:path extrusionOk="0" h="107" w="73">
                <a:moveTo>
                  <a:pt x="16" y="77"/>
                </a:moveTo>
                <a:cubicBezTo>
                  <a:pt x="57" y="77"/>
                  <a:pt x="57" y="77"/>
                  <a:pt x="57" y="77"/>
                </a:cubicBezTo>
                <a:cubicBezTo>
                  <a:pt x="52" y="101"/>
                  <a:pt x="52" y="101"/>
                  <a:pt x="52" y="101"/>
                </a:cubicBezTo>
                <a:cubicBezTo>
                  <a:pt x="45" y="101"/>
                  <a:pt x="45" y="101"/>
                  <a:pt x="45" y="101"/>
                </a:cubicBezTo>
                <a:cubicBezTo>
                  <a:pt x="44" y="104"/>
                  <a:pt x="41" y="107"/>
                  <a:pt x="37" y="107"/>
                </a:cubicBezTo>
                <a:cubicBezTo>
                  <a:pt x="33" y="107"/>
                  <a:pt x="30" y="104"/>
                  <a:pt x="29" y="101"/>
                </a:cubicBezTo>
                <a:cubicBezTo>
                  <a:pt x="21" y="101"/>
                  <a:pt x="21" y="101"/>
                  <a:pt x="21" y="101"/>
                </a:cubicBezTo>
                <a:cubicBezTo>
                  <a:pt x="16" y="77"/>
                  <a:pt x="16" y="77"/>
                  <a:pt x="16" y="77"/>
                </a:cubicBezTo>
                <a:close/>
                <a:moveTo>
                  <a:pt x="51" y="29"/>
                </a:moveTo>
                <a:cubicBezTo>
                  <a:pt x="52" y="35"/>
                  <a:pt x="52" y="35"/>
                  <a:pt x="52" y="35"/>
                </a:cubicBezTo>
                <a:cubicBezTo>
                  <a:pt x="51" y="37"/>
                  <a:pt x="51" y="37"/>
                  <a:pt x="51" y="37"/>
                </a:cubicBezTo>
                <a:cubicBezTo>
                  <a:pt x="53" y="38"/>
                  <a:pt x="53" y="38"/>
                  <a:pt x="53" y="38"/>
                </a:cubicBezTo>
                <a:cubicBezTo>
                  <a:pt x="52" y="42"/>
                  <a:pt x="52" y="42"/>
                  <a:pt x="52" y="42"/>
                </a:cubicBezTo>
                <a:cubicBezTo>
                  <a:pt x="50" y="42"/>
                  <a:pt x="50" y="42"/>
                  <a:pt x="50" y="42"/>
                </a:cubicBezTo>
                <a:cubicBezTo>
                  <a:pt x="52" y="44"/>
                  <a:pt x="52" y="44"/>
                  <a:pt x="52" y="44"/>
                </a:cubicBezTo>
                <a:cubicBezTo>
                  <a:pt x="51" y="47"/>
                  <a:pt x="51" y="47"/>
                  <a:pt x="51" y="47"/>
                </a:cubicBezTo>
                <a:cubicBezTo>
                  <a:pt x="50" y="48"/>
                  <a:pt x="50" y="48"/>
                  <a:pt x="50" y="48"/>
                </a:cubicBezTo>
                <a:cubicBezTo>
                  <a:pt x="51" y="49"/>
                  <a:pt x="51" y="49"/>
                  <a:pt x="51" y="49"/>
                </a:cubicBezTo>
                <a:cubicBezTo>
                  <a:pt x="50" y="53"/>
                  <a:pt x="50" y="53"/>
                  <a:pt x="50" y="53"/>
                </a:cubicBezTo>
                <a:cubicBezTo>
                  <a:pt x="47" y="54"/>
                  <a:pt x="47" y="54"/>
                  <a:pt x="47" y="54"/>
                </a:cubicBezTo>
                <a:cubicBezTo>
                  <a:pt x="29" y="49"/>
                  <a:pt x="29" y="49"/>
                  <a:pt x="29" y="49"/>
                </a:cubicBezTo>
                <a:cubicBezTo>
                  <a:pt x="21" y="49"/>
                  <a:pt x="21" y="49"/>
                  <a:pt x="21" y="49"/>
                </a:cubicBezTo>
                <a:cubicBezTo>
                  <a:pt x="21" y="32"/>
                  <a:pt x="21" y="32"/>
                  <a:pt x="21" y="32"/>
                </a:cubicBezTo>
                <a:cubicBezTo>
                  <a:pt x="28" y="31"/>
                  <a:pt x="28" y="31"/>
                  <a:pt x="28" y="31"/>
                </a:cubicBezTo>
                <a:cubicBezTo>
                  <a:pt x="42" y="16"/>
                  <a:pt x="42" y="16"/>
                  <a:pt x="42" y="16"/>
                </a:cubicBezTo>
                <a:cubicBezTo>
                  <a:pt x="50" y="21"/>
                  <a:pt x="43" y="27"/>
                  <a:pt x="38" y="30"/>
                </a:cubicBezTo>
                <a:cubicBezTo>
                  <a:pt x="51" y="29"/>
                  <a:pt x="51" y="29"/>
                  <a:pt x="51" y="29"/>
                </a:cubicBezTo>
                <a:close/>
                <a:moveTo>
                  <a:pt x="15" y="71"/>
                </a:moveTo>
                <a:cubicBezTo>
                  <a:pt x="25" y="71"/>
                  <a:pt x="25" y="71"/>
                  <a:pt x="25" y="71"/>
                </a:cubicBezTo>
                <a:cubicBezTo>
                  <a:pt x="24" y="62"/>
                  <a:pt x="20" y="55"/>
                  <a:pt x="17" y="48"/>
                </a:cubicBezTo>
                <a:cubicBezTo>
                  <a:pt x="13" y="41"/>
                  <a:pt x="10" y="34"/>
                  <a:pt x="11" y="29"/>
                </a:cubicBezTo>
                <a:cubicBezTo>
                  <a:pt x="13" y="21"/>
                  <a:pt x="17" y="16"/>
                  <a:pt x="23" y="13"/>
                </a:cubicBezTo>
                <a:cubicBezTo>
                  <a:pt x="27" y="11"/>
                  <a:pt x="32" y="10"/>
                  <a:pt x="37" y="11"/>
                </a:cubicBezTo>
                <a:cubicBezTo>
                  <a:pt x="42" y="11"/>
                  <a:pt x="46" y="12"/>
                  <a:pt x="50" y="14"/>
                </a:cubicBezTo>
                <a:cubicBezTo>
                  <a:pt x="56" y="17"/>
                  <a:pt x="60" y="22"/>
                  <a:pt x="62" y="29"/>
                </a:cubicBezTo>
                <a:cubicBezTo>
                  <a:pt x="63" y="34"/>
                  <a:pt x="59" y="41"/>
                  <a:pt x="56" y="48"/>
                </a:cubicBezTo>
                <a:cubicBezTo>
                  <a:pt x="53" y="55"/>
                  <a:pt x="49" y="62"/>
                  <a:pt x="48" y="71"/>
                </a:cubicBezTo>
                <a:cubicBezTo>
                  <a:pt x="58" y="71"/>
                  <a:pt x="58" y="71"/>
                  <a:pt x="58" y="71"/>
                </a:cubicBezTo>
                <a:cubicBezTo>
                  <a:pt x="59" y="64"/>
                  <a:pt x="62" y="58"/>
                  <a:pt x="65" y="52"/>
                </a:cubicBezTo>
                <a:cubicBezTo>
                  <a:pt x="69" y="44"/>
                  <a:pt x="73" y="36"/>
                  <a:pt x="71" y="27"/>
                </a:cubicBezTo>
                <a:cubicBezTo>
                  <a:pt x="70" y="17"/>
                  <a:pt x="63" y="9"/>
                  <a:pt x="55" y="5"/>
                </a:cubicBezTo>
                <a:cubicBezTo>
                  <a:pt x="49" y="2"/>
                  <a:pt x="43" y="1"/>
                  <a:pt x="37" y="1"/>
                </a:cubicBezTo>
                <a:cubicBezTo>
                  <a:pt x="31" y="0"/>
                  <a:pt x="24" y="2"/>
                  <a:pt x="19" y="5"/>
                </a:cubicBezTo>
                <a:cubicBezTo>
                  <a:pt x="10" y="9"/>
                  <a:pt x="4" y="16"/>
                  <a:pt x="2" y="27"/>
                </a:cubicBezTo>
                <a:cubicBezTo>
                  <a:pt x="0" y="36"/>
                  <a:pt x="4" y="44"/>
                  <a:pt x="8" y="53"/>
                </a:cubicBezTo>
                <a:cubicBezTo>
                  <a:pt x="11" y="58"/>
                  <a:pt x="13" y="64"/>
                  <a:pt x="15" y="71"/>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86" name="Google Shape;286;p22"/>
          <p:cNvSpPr txBox="1"/>
          <p:nvPr/>
        </p:nvSpPr>
        <p:spPr>
          <a:xfrm>
            <a:off x="2011475" y="1247288"/>
            <a:ext cx="4607700" cy="572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3F3F3F"/>
              </a:buClr>
              <a:buSzPts val="1400"/>
              <a:buFont typeface="Arial"/>
              <a:buNone/>
            </a:pPr>
            <a:r>
              <a:rPr lang="en-US" sz="2400">
                <a:solidFill>
                  <a:srgbClr val="3F3F3F"/>
                </a:solidFill>
                <a:latin typeface="Microsoft YaHei"/>
                <a:ea typeface="Microsoft YaHei"/>
                <a:cs typeface="Microsoft YaHei"/>
                <a:sym typeface="Microsoft YaHei"/>
              </a:rPr>
              <a:t>image extraction</a:t>
            </a:r>
            <a:endParaRPr sz="2400">
              <a:solidFill>
                <a:srgbClr val="3F3F3F"/>
              </a:solidFill>
              <a:latin typeface="Microsoft YaHei"/>
              <a:ea typeface="Microsoft YaHei"/>
              <a:cs typeface="Microsoft YaHei"/>
              <a:sym typeface="Microsoft YaHei"/>
            </a:endParaRPr>
          </a:p>
        </p:txBody>
      </p:sp>
      <p:sp>
        <p:nvSpPr>
          <p:cNvPr id="287" name="Google Shape;287;p22"/>
          <p:cNvSpPr txBox="1"/>
          <p:nvPr/>
        </p:nvSpPr>
        <p:spPr>
          <a:xfrm>
            <a:off x="741526" y="240100"/>
            <a:ext cx="3894300" cy="400200"/>
          </a:xfrm>
          <a:prstGeom prst="rect">
            <a:avLst/>
          </a:prstGeom>
          <a:noFill/>
          <a:ln>
            <a:noFill/>
          </a:ln>
        </p:spPr>
        <p:txBody>
          <a:bodyPr anchorCtr="0" anchor="t" bIns="45700" lIns="91425" spcFirstLastPara="1" rIns="91425" wrap="square" tIns="45700">
            <a:noAutofit/>
          </a:bodyPr>
          <a:lstStyle/>
          <a:p>
            <a:pPr indent="0" lvl="0" marL="370840" rtl="0" algn="l">
              <a:spcBef>
                <a:spcPts val="675"/>
              </a:spcBef>
              <a:spcAft>
                <a:spcPts val="0"/>
              </a:spcAft>
              <a:buSzPts val="1100"/>
              <a:buNone/>
            </a:pPr>
            <a:r>
              <a:rPr b="1" lang="en-US" sz="2400">
                <a:solidFill>
                  <a:schemeClr val="dk1"/>
                </a:solidFill>
                <a:latin typeface="Times New Roman"/>
                <a:ea typeface="Times New Roman"/>
                <a:cs typeface="Times New Roman"/>
                <a:sym typeface="Times New Roman"/>
              </a:rPr>
              <a:t>Implementation details</a:t>
            </a:r>
            <a:endParaRPr sz="2000">
              <a:solidFill>
                <a:schemeClr val="dk1"/>
              </a:solidFill>
              <a:latin typeface="Microsoft YaHei"/>
              <a:ea typeface="Microsoft YaHei"/>
              <a:cs typeface="Microsoft YaHei"/>
              <a:sym typeface="Microsoft YaHe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Google Shape;292;p23"/>
          <p:cNvSpPr/>
          <p:nvPr/>
        </p:nvSpPr>
        <p:spPr>
          <a:xfrm rot="5400000">
            <a:off x="304890" y="397065"/>
            <a:ext cx="281288" cy="28716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grpSp>
        <p:nvGrpSpPr>
          <p:cNvPr id="293" name="Google Shape;293;p23"/>
          <p:cNvGrpSpPr/>
          <p:nvPr/>
        </p:nvGrpSpPr>
        <p:grpSpPr>
          <a:xfrm>
            <a:off x="2143122" y="1338353"/>
            <a:ext cx="7905756" cy="3455732"/>
            <a:chOff x="2222239" y="1325660"/>
            <a:chExt cx="20487238" cy="8955299"/>
          </a:xfrm>
        </p:grpSpPr>
        <p:sp>
          <p:nvSpPr>
            <p:cNvPr id="294" name="Google Shape;294;p23"/>
            <p:cNvSpPr/>
            <p:nvPr/>
          </p:nvSpPr>
          <p:spPr>
            <a:xfrm>
              <a:off x="2487654" y="4638363"/>
              <a:ext cx="16923437" cy="5268931"/>
            </a:xfrm>
            <a:custGeom>
              <a:rect b="b" l="l" r="r" t="t"/>
              <a:pathLst>
                <a:path extrusionOk="0" h="1458098" w="4684528">
                  <a:moveTo>
                    <a:pt x="4581582" y="0"/>
                  </a:moveTo>
                  <a:lnTo>
                    <a:pt x="4684528" y="84779"/>
                  </a:lnTo>
                  <a:lnTo>
                    <a:pt x="3394679" y="1332239"/>
                  </a:lnTo>
                  <a:lnTo>
                    <a:pt x="2716448" y="641897"/>
                  </a:lnTo>
                  <a:lnTo>
                    <a:pt x="1929217" y="1417018"/>
                  </a:lnTo>
                  <a:lnTo>
                    <a:pt x="1014817" y="490506"/>
                  </a:lnTo>
                  <a:lnTo>
                    <a:pt x="16577" y="1458098"/>
                  </a:lnTo>
                  <a:lnTo>
                    <a:pt x="0" y="1458098"/>
                  </a:lnTo>
                  <a:lnTo>
                    <a:pt x="1008761" y="436006"/>
                  </a:lnTo>
                  <a:lnTo>
                    <a:pt x="1929217" y="1344350"/>
                  </a:lnTo>
                  <a:lnTo>
                    <a:pt x="2716448" y="545007"/>
                  </a:lnTo>
                  <a:lnTo>
                    <a:pt x="3388623" y="1211126"/>
                  </a:lnTo>
                  <a:close/>
                </a:path>
              </a:pathLst>
            </a:custGeom>
            <a:solidFill>
              <a:srgbClr val="2C2C2B"/>
            </a:solidFill>
            <a:ln>
              <a:noFill/>
            </a:ln>
          </p:spPr>
          <p:txBody>
            <a:bodyPr anchorCtr="0" anchor="ctr" bIns="121875" lIns="243775" spcFirstLastPara="1" rIns="243775" wrap="square" tIns="121875">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95" name="Google Shape;295;p23"/>
            <p:cNvGrpSpPr/>
            <p:nvPr/>
          </p:nvGrpSpPr>
          <p:grpSpPr>
            <a:xfrm>
              <a:off x="18182702" y="1325660"/>
              <a:ext cx="4526776" cy="4549211"/>
              <a:chOff x="6135613" y="614704"/>
              <a:chExt cx="1889929" cy="1898801"/>
            </a:xfrm>
          </p:grpSpPr>
          <p:sp>
            <p:nvSpPr>
              <p:cNvPr id="296" name="Google Shape;296;p23"/>
              <p:cNvSpPr/>
              <p:nvPr/>
            </p:nvSpPr>
            <p:spPr>
              <a:xfrm>
                <a:off x="6135613" y="1916063"/>
                <a:ext cx="595963" cy="597442"/>
              </a:xfrm>
              <a:custGeom>
                <a:rect b="b" l="l" r="r" t="t"/>
                <a:pathLst>
                  <a:path extrusionOk="0" h="200" w="200">
                    <a:moveTo>
                      <a:pt x="200" y="88"/>
                    </a:moveTo>
                    <a:cubicBezTo>
                      <a:pt x="177" y="24"/>
                      <a:pt x="177" y="24"/>
                      <a:pt x="177" y="24"/>
                    </a:cubicBezTo>
                    <a:cubicBezTo>
                      <a:pt x="111" y="0"/>
                      <a:pt x="111" y="0"/>
                      <a:pt x="111" y="0"/>
                    </a:cubicBezTo>
                    <a:cubicBezTo>
                      <a:pt x="111" y="0"/>
                      <a:pt x="38" y="4"/>
                      <a:pt x="8" y="103"/>
                    </a:cubicBezTo>
                    <a:cubicBezTo>
                      <a:pt x="8" y="103"/>
                      <a:pt x="27" y="87"/>
                      <a:pt x="41" y="81"/>
                    </a:cubicBezTo>
                    <a:cubicBezTo>
                      <a:pt x="41" y="81"/>
                      <a:pt x="0" y="146"/>
                      <a:pt x="8" y="193"/>
                    </a:cubicBezTo>
                    <a:cubicBezTo>
                      <a:pt x="54" y="200"/>
                      <a:pt x="119" y="159"/>
                      <a:pt x="119" y="159"/>
                    </a:cubicBezTo>
                    <a:cubicBezTo>
                      <a:pt x="113" y="173"/>
                      <a:pt x="96" y="192"/>
                      <a:pt x="96" y="192"/>
                    </a:cubicBezTo>
                    <a:cubicBezTo>
                      <a:pt x="195" y="162"/>
                      <a:pt x="200" y="88"/>
                      <a:pt x="200" y="88"/>
                    </a:cubicBezTo>
                    <a:moveTo>
                      <a:pt x="122" y="135"/>
                    </a:moveTo>
                    <a:cubicBezTo>
                      <a:pt x="122" y="135"/>
                      <a:pt x="132" y="123"/>
                      <a:pt x="137" y="114"/>
                    </a:cubicBezTo>
                    <a:cubicBezTo>
                      <a:pt x="137" y="114"/>
                      <a:pt x="94" y="140"/>
                      <a:pt x="65" y="136"/>
                    </a:cubicBezTo>
                    <a:cubicBezTo>
                      <a:pt x="59" y="105"/>
                      <a:pt x="86" y="64"/>
                      <a:pt x="86" y="64"/>
                    </a:cubicBezTo>
                    <a:cubicBezTo>
                      <a:pt x="77" y="68"/>
                      <a:pt x="65" y="78"/>
                      <a:pt x="65" y="78"/>
                    </a:cubicBezTo>
                    <a:cubicBezTo>
                      <a:pt x="84" y="14"/>
                      <a:pt x="132" y="11"/>
                      <a:pt x="132" y="11"/>
                    </a:cubicBezTo>
                    <a:cubicBezTo>
                      <a:pt x="174" y="27"/>
                      <a:pt x="174" y="27"/>
                      <a:pt x="174" y="27"/>
                    </a:cubicBezTo>
                    <a:cubicBezTo>
                      <a:pt x="189" y="68"/>
                      <a:pt x="189" y="68"/>
                      <a:pt x="189" y="68"/>
                    </a:cubicBezTo>
                    <a:cubicBezTo>
                      <a:pt x="189" y="68"/>
                      <a:pt x="186" y="116"/>
                      <a:pt x="122" y="135"/>
                    </a:cubicBezTo>
                  </a:path>
                </a:pathLst>
              </a:custGeom>
              <a:solidFill>
                <a:srgbClr val="FFD66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97" name="Google Shape;297;p23"/>
              <p:cNvSpPr/>
              <p:nvPr/>
            </p:nvSpPr>
            <p:spPr>
              <a:xfrm>
                <a:off x="6311593" y="1948597"/>
                <a:ext cx="387450" cy="385971"/>
              </a:xfrm>
              <a:custGeom>
                <a:rect b="b" l="l" r="r" t="t"/>
                <a:pathLst>
                  <a:path extrusionOk="0" h="129" w="130">
                    <a:moveTo>
                      <a:pt x="115" y="16"/>
                    </a:moveTo>
                    <a:cubicBezTo>
                      <a:pt x="73" y="0"/>
                      <a:pt x="73" y="0"/>
                      <a:pt x="73" y="0"/>
                    </a:cubicBezTo>
                    <a:cubicBezTo>
                      <a:pt x="73" y="0"/>
                      <a:pt x="25" y="3"/>
                      <a:pt x="6" y="67"/>
                    </a:cubicBezTo>
                    <a:cubicBezTo>
                      <a:pt x="6" y="67"/>
                      <a:pt x="18" y="57"/>
                      <a:pt x="27" y="53"/>
                    </a:cubicBezTo>
                    <a:cubicBezTo>
                      <a:pt x="27" y="53"/>
                      <a:pt x="0" y="94"/>
                      <a:pt x="6" y="125"/>
                    </a:cubicBezTo>
                    <a:cubicBezTo>
                      <a:pt x="35" y="129"/>
                      <a:pt x="78" y="103"/>
                      <a:pt x="78" y="103"/>
                    </a:cubicBezTo>
                    <a:cubicBezTo>
                      <a:pt x="73" y="112"/>
                      <a:pt x="63" y="124"/>
                      <a:pt x="63" y="124"/>
                    </a:cubicBezTo>
                    <a:cubicBezTo>
                      <a:pt x="127" y="105"/>
                      <a:pt x="130" y="57"/>
                      <a:pt x="130" y="57"/>
                    </a:cubicBezTo>
                    <a:cubicBezTo>
                      <a:pt x="115" y="16"/>
                      <a:pt x="115" y="16"/>
                      <a:pt x="115" y="16"/>
                    </a:cubicBezTo>
                  </a:path>
                </a:pathLst>
              </a:custGeom>
              <a:solidFill>
                <a:srgbClr val="FF5B4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98" name="Google Shape;298;p23"/>
              <p:cNvSpPr/>
              <p:nvPr/>
            </p:nvSpPr>
            <p:spPr>
              <a:xfrm>
                <a:off x="6713831" y="1710508"/>
                <a:ext cx="489489" cy="653637"/>
              </a:xfrm>
              <a:custGeom>
                <a:rect b="b" l="l" r="r" t="t"/>
                <a:pathLst>
                  <a:path extrusionOk="0" h="219" w="164">
                    <a:moveTo>
                      <a:pt x="164" y="55"/>
                    </a:moveTo>
                    <a:cubicBezTo>
                      <a:pt x="133" y="180"/>
                      <a:pt x="133" y="180"/>
                      <a:pt x="133" y="180"/>
                    </a:cubicBezTo>
                    <a:cubicBezTo>
                      <a:pt x="0" y="219"/>
                      <a:pt x="0" y="219"/>
                      <a:pt x="0" y="219"/>
                    </a:cubicBezTo>
                    <a:cubicBezTo>
                      <a:pt x="0" y="219"/>
                      <a:pt x="93" y="147"/>
                      <a:pt x="27" y="82"/>
                    </a:cubicBezTo>
                    <a:cubicBezTo>
                      <a:pt x="109" y="0"/>
                      <a:pt x="109" y="0"/>
                      <a:pt x="109" y="0"/>
                    </a:cubicBezTo>
                    <a:cubicBezTo>
                      <a:pt x="164" y="55"/>
                      <a:pt x="164" y="55"/>
                      <a:pt x="164" y="55"/>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99" name="Google Shape;299;p23"/>
              <p:cNvSpPr/>
              <p:nvPr/>
            </p:nvSpPr>
            <p:spPr>
              <a:xfrm>
                <a:off x="6276101" y="1432490"/>
                <a:ext cx="652158" cy="492446"/>
              </a:xfrm>
              <a:custGeom>
                <a:rect b="b" l="l" r="r" t="t"/>
                <a:pathLst>
                  <a:path extrusionOk="0" h="165" w="219">
                    <a:moveTo>
                      <a:pt x="164" y="0"/>
                    </a:moveTo>
                    <a:cubicBezTo>
                      <a:pt x="38" y="32"/>
                      <a:pt x="38" y="32"/>
                      <a:pt x="38" y="32"/>
                    </a:cubicBezTo>
                    <a:cubicBezTo>
                      <a:pt x="0" y="165"/>
                      <a:pt x="0" y="165"/>
                      <a:pt x="0" y="165"/>
                    </a:cubicBezTo>
                    <a:cubicBezTo>
                      <a:pt x="0" y="165"/>
                      <a:pt x="71" y="72"/>
                      <a:pt x="137" y="137"/>
                    </a:cubicBezTo>
                    <a:cubicBezTo>
                      <a:pt x="219" y="55"/>
                      <a:pt x="219" y="55"/>
                      <a:pt x="219" y="55"/>
                    </a:cubicBezTo>
                    <a:lnTo>
                      <a:pt x="164" y="0"/>
                    </a:ln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0" name="Google Shape;300;p23"/>
              <p:cNvSpPr/>
              <p:nvPr/>
            </p:nvSpPr>
            <p:spPr>
              <a:xfrm>
                <a:off x="6901641" y="907510"/>
                <a:ext cx="832574" cy="832574"/>
              </a:xfrm>
              <a:custGeom>
                <a:rect b="b" l="l" r="r" t="t"/>
                <a:pathLst>
                  <a:path extrusionOk="0" h="279" w="279">
                    <a:moveTo>
                      <a:pt x="61" y="221"/>
                    </a:moveTo>
                    <a:cubicBezTo>
                      <a:pt x="83" y="243"/>
                      <a:pt x="111" y="264"/>
                      <a:pt x="148" y="279"/>
                    </a:cubicBezTo>
                    <a:cubicBezTo>
                      <a:pt x="207" y="212"/>
                      <a:pt x="249" y="138"/>
                      <a:pt x="279" y="78"/>
                    </a:cubicBezTo>
                    <a:cubicBezTo>
                      <a:pt x="259" y="70"/>
                      <a:pt x="244" y="60"/>
                      <a:pt x="233" y="48"/>
                    </a:cubicBezTo>
                    <a:cubicBezTo>
                      <a:pt x="218" y="34"/>
                      <a:pt x="210" y="19"/>
                      <a:pt x="204" y="7"/>
                    </a:cubicBezTo>
                    <a:cubicBezTo>
                      <a:pt x="203" y="4"/>
                      <a:pt x="202" y="2"/>
                      <a:pt x="202" y="0"/>
                    </a:cubicBezTo>
                    <a:cubicBezTo>
                      <a:pt x="141" y="29"/>
                      <a:pt x="67" y="72"/>
                      <a:pt x="0" y="131"/>
                    </a:cubicBezTo>
                    <a:cubicBezTo>
                      <a:pt x="2" y="136"/>
                      <a:pt x="5" y="141"/>
                      <a:pt x="8" y="147"/>
                    </a:cubicBezTo>
                    <a:cubicBezTo>
                      <a:pt x="18" y="168"/>
                      <a:pt x="35" y="196"/>
                      <a:pt x="61" y="221"/>
                    </a:cubicBezTo>
                  </a:path>
                </a:pathLst>
              </a:custGeom>
              <a:solidFill>
                <a:srgbClr val="ACB8C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1" name="Google Shape;301;p23"/>
              <p:cNvSpPr/>
              <p:nvPr/>
            </p:nvSpPr>
            <p:spPr>
              <a:xfrm>
                <a:off x="7534575" y="755192"/>
                <a:ext cx="351959" cy="351959"/>
              </a:xfrm>
              <a:custGeom>
                <a:rect b="b" l="l" r="r" t="t"/>
                <a:pathLst>
                  <a:path extrusionOk="0" h="118" w="118">
                    <a:moveTo>
                      <a:pt x="29" y="91"/>
                    </a:moveTo>
                    <a:cubicBezTo>
                      <a:pt x="40" y="102"/>
                      <a:pt x="54" y="111"/>
                      <a:pt x="72" y="118"/>
                    </a:cubicBezTo>
                    <a:cubicBezTo>
                      <a:pt x="104" y="50"/>
                      <a:pt x="118" y="0"/>
                      <a:pt x="118" y="0"/>
                    </a:cubicBezTo>
                    <a:cubicBezTo>
                      <a:pt x="118" y="0"/>
                      <a:pt x="69" y="14"/>
                      <a:pt x="0" y="46"/>
                    </a:cubicBezTo>
                    <a:cubicBezTo>
                      <a:pt x="1" y="48"/>
                      <a:pt x="2" y="50"/>
                      <a:pt x="3" y="53"/>
                    </a:cubicBezTo>
                    <a:cubicBezTo>
                      <a:pt x="8" y="64"/>
                      <a:pt x="16" y="78"/>
                      <a:pt x="29" y="91"/>
                    </a:cubicBezTo>
                  </a:path>
                </a:pathLst>
              </a:custGeom>
              <a:solidFill>
                <a:srgbClr val="ACB8C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2" name="Google Shape;302;p23"/>
              <p:cNvSpPr/>
              <p:nvPr/>
            </p:nvSpPr>
            <p:spPr>
              <a:xfrm>
                <a:off x="6446165" y="1321579"/>
                <a:ext cx="869545" cy="875460"/>
              </a:xfrm>
              <a:custGeom>
                <a:rect b="b" l="l" r="r" t="t"/>
                <a:pathLst>
                  <a:path extrusionOk="0" h="293" w="292">
                    <a:moveTo>
                      <a:pt x="206" y="91"/>
                    </a:moveTo>
                    <a:cubicBezTo>
                      <a:pt x="179" y="64"/>
                      <a:pt x="161" y="35"/>
                      <a:pt x="150" y="14"/>
                    </a:cubicBezTo>
                    <a:cubicBezTo>
                      <a:pt x="148" y="9"/>
                      <a:pt x="146" y="4"/>
                      <a:pt x="144" y="0"/>
                    </a:cubicBezTo>
                    <a:cubicBezTo>
                      <a:pt x="86" y="53"/>
                      <a:pt x="34" y="118"/>
                      <a:pt x="0" y="197"/>
                    </a:cubicBezTo>
                    <a:cubicBezTo>
                      <a:pt x="0" y="197"/>
                      <a:pt x="11" y="228"/>
                      <a:pt x="37" y="253"/>
                    </a:cubicBezTo>
                    <a:cubicBezTo>
                      <a:pt x="63" y="279"/>
                      <a:pt x="96" y="293"/>
                      <a:pt x="96" y="293"/>
                    </a:cubicBezTo>
                    <a:cubicBezTo>
                      <a:pt x="175" y="260"/>
                      <a:pt x="240" y="207"/>
                      <a:pt x="292" y="149"/>
                    </a:cubicBezTo>
                    <a:cubicBezTo>
                      <a:pt x="256" y="134"/>
                      <a:pt x="228" y="113"/>
                      <a:pt x="206" y="91"/>
                    </a:cubicBezTo>
                  </a:path>
                </a:pathLst>
              </a:custGeom>
              <a:solidFill>
                <a:srgbClr val="ACB8C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3" name="Google Shape;303;p23"/>
              <p:cNvSpPr/>
              <p:nvPr/>
            </p:nvSpPr>
            <p:spPr>
              <a:xfrm>
                <a:off x="7504998" y="892722"/>
                <a:ext cx="244005" cy="246963"/>
              </a:xfrm>
              <a:custGeom>
                <a:rect b="b" l="l" r="r" t="t"/>
                <a:pathLst>
                  <a:path extrusionOk="0" h="83" w="82">
                    <a:moveTo>
                      <a:pt x="31" y="53"/>
                    </a:moveTo>
                    <a:cubicBezTo>
                      <a:pt x="42" y="65"/>
                      <a:pt x="57" y="75"/>
                      <a:pt x="77" y="83"/>
                    </a:cubicBezTo>
                    <a:cubicBezTo>
                      <a:pt x="78" y="79"/>
                      <a:pt x="80" y="76"/>
                      <a:pt x="82" y="72"/>
                    </a:cubicBezTo>
                    <a:cubicBezTo>
                      <a:pt x="64" y="65"/>
                      <a:pt x="50" y="56"/>
                      <a:pt x="39" y="45"/>
                    </a:cubicBezTo>
                    <a:cubicBezTo>
                      <a:pt x="26" y="32"/>
                      <a:pt x="18" y="18"/>
                      <a:pt x="13" y="7"/>
                    </a:cubicBezTo>
                    <a:cubicBezTo>
                      <a:pt x="12" y="4"/>
                      <a:pt x="11" y="2"/>
                      <a:pt x="10" y="0"/>
                    </a:cubicBezTo>
                    <a:cubicBezTo>
                      <a:pt x="7" y="2"/>
                      <a:pt x="3" y="3"/>
                      <a:pt x="0" y="5"/>
                    </a:cubicBezTo>
                    <a:cubicBezTo>
                      <a:pt x="0" y="7"/>
                      <a:pt x="1" y="9"/>
                      <a:pt x="2" y="12"/>
                    </a:cubicBezTo>
                    <a:cubicBezTo>
                      <a:pt x="8" y="24"/>
                      <a:pt x="16" y="39"/>
                      <a:pt x="31" y="53"/>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4" name="Google Shape;304;p23"/>
              <p:cNvSpPr/>
              <p:nvPr/>
            </p:nvSpPr>
            <p:spPr>
              <a:xfrm>
                <a:off x="6875022" y="1297918"/>
                <a:ext cx="468785" cy="468785"/>
              </a:xfrm>
              <a:custGeom>
                <a:rect b="b" l="l" r="r" t="t"/>
                <a:pathLst>
                  <a:path extrusionOk="0" h="157" w="157">
                    <a:moveTo>
                      <a:pt x="62" y="99"/>
                    </a:moveTo>
                    <a:cubicBezTo>
                      <a:pt x="84" y="121"/>
                      <a:pt x="112" y="142"/>
                      <a:pt x="148" y="157"/>
                    </a:cubicBezTo>
                    <a:cubicBezTo>
                      <a:pt x="151" y="154"/>
                      <a:pt x="154" y="151"/>
                      <a:pt x="157" y="148"/>
                    </a:cubicBezTo>
                    <a:cubicBezTo>
                      <a:pt x="120" y="133"/>
                      <a:pt x="92" y="112"/>
                      <a:pt x="70" y="90"/>
                    </a:cubicBezTo>
                    <a:cubicBezTo>
                      <a:pt x="44" y="65"/>
                      <a:pt x="27" y="37"/>
                      <a:pt x="17" y="16"/>
                    </a:cubicBezTo>
                    <a:cubicBezTo>
                      <a:pt x="14" y="10"/>
                      <a:pt x="11" y="5"/>
                      <a:pt x="9" y="0"/>
                    </a:cubicBezTo>
                    <a:cubicBezTo>
                      <a:pt x="6" y="3"/>
                      <a:pt x="3" y="6"/>
                      <a:pt x="0" y="8"/>
                    </a:cubicBezTo>
                    <a:cubicBezTo>
                      <a:pt x="2" y="12"/>
                      <a:pt x="4" y="17"/>
                      <a:pt x="6" y="22"/>
                    </a:cubicBezTo>
                    <a:cubicBezTo>
                      <a:pt x="17" y="43"/>
                      <a:pt x="35" y="72"/>
                      <a:pt x="62" y="99"/>
                    </a:cubicBezTo>
                  </a:path>
                </a:pathLst>
              </a:custGeom>
              <a:solidFill>
                <a:srgbClr val="F2F2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5" name="Google Shape;305;p23"/>
              <p:cNvSpPr/>
              <p:nvPr/>
            </p:nvSpPr>
            <p:spPr>
              <a:xfrm>
                <a:off x="6493487" y="1608469"/>
                <a:ext cx="533853" cy="535332"/>
              </a:xfrm>
              <a:custGeom>
                <a:rect b="b" l="l" r="r" t="t"/>
                <a:pathLst>
                  <a:path extrusionOk="0" h="362" w="361">
                    <a:moveTo>
                      <a:pt x="302" y="0"/>
                    </a:moveTo>
                    <a:lnTo>
                      <a:pt x="361" y="61"/>
                    </a:lnTo>
                    <a:lnTo>
                      <a:pt x="0" y="362"/>
                    </a:lnTo>
                    <a:lnTo>
                      <a:pt x="302" y="0"/>
                    </a:ln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6" name="Google Shape;306;p23"/>
              <p:cNvSpPr/>
              <p:nvPr/>
            </p:nvSpPr>
            <p:spPr>
              <a:xfrm>
                <a:off x="7799283" y="614704"/>
                <a:ext cx="226259" cy="226259"/>
              </a:xfrm>
              <a:custGeom>
                <a:rect b="b" l="l" r="r" t="t"/>
                <a:pathLst>
                  <a:path extrusionOk="0" h="153" w="153">
                    <a:moveTo>
                      <a:pt x="153" y="0"/>
                    </a:moveTo>
                    <a:lnTo>
                      <a:pt x="10" y="111"/>
                    </a:lnTo>
                    <a:lnTo>
                      <a:pt x="0" y="153"/>
                    </a:lnTo>
                    <a:lnTo>
                      <a:pt x="43" y="145"/>
                    </a:lnTo>
                    <a:lnTo>
                      <a:pt x="153" y="0"/>
                    </a:lnTo>
                    <a:close/>
                  </a:path>
                </a:pathLst>
              </a:custGeom>
              <a:solidFill>
                <a:srgbClr val="5CC2A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7" name="Google Shape;307;p23"/>
              <p:cNvSpPr/>
              <p:nvPr/>
            </p:nvSpPr>
            <p:spPr>
              <a:xfrm>
                <a:off x="7799283" y="614704"/>
                <a:ext cx="226259" cy="226259"/>
              </a:xfrm>
              <a:custGeom>
                <a:rect b="b" l="l" r="r" t="t"/>
                <a:pathLst>
                  <a:path extrusionOk="0" h="153" w="153">
                    <a:moveTo>
                      <a:pt x="153" y="0"/>
                    </a:moveTo>
                    <a:lnTo>
                      <a:pt x="10" y="111"/>
                    </a:lnTo>
                    <a:lnTo>
                      <a:pt x="0" y="153"/>
                    </a:lnTo>
                    <a:lnTo>
                      <a:pt x="43" y="145"/>
                    </a:lnTo>
                    <a:lnTo>
                      <a:pt x="153" y="0"/>
                    </a:ln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8" name="Google Shape;308;p23"/>
              <p:cNvSpPr/>
              <p:nvPr/>
            </p:nvSpPr>
            <p:spPr>
              <a:xfrm>
                <a:off x="7241769" y="1113065"/>
                <a:ext cx="286891" cy="286891"/>
              </a:xfrm>
              <a:custGeom>
                <a:rect b="b" l="l" r="r" t="t"/>
                <a:pathLst>
                  <a:path extrusionOk="0" h="96" w="96">
                    <a:moveTo>
                      <a:pt x="79" y="79"/>
                    </a:moveTo>
                    <a:cubicBezTo>
                      <a:pt x="62" y="96"/>
                      <a:pt x="34" y="96"/>
                      <a:pt x="17" y="79"/>
                    </a:cubicBezTo>
                    <a:cubicBezTo>
                      <a:pt x="0" y="62"/>
                      <a:pt x="0" y="34"/>
                      <a:pt x="17" y="17"/>
                    </a:cubicBezTo>
                    <a:cubicBezTo>
                      <a:pt x="34" y="0"/>
                      <a:pt x="62" y="0"/>
                      <a:pt x="79" y="17"/>
                    </a:cubicBezTo>
                    <a:cubicBezTo>
                      <a:pt x="96" y="34"/>
                      <a:pt x="96" y="62"/>
                      <a:pt x="79" y="79"/>
                    </a:cubicBezTo>
                  </a:path>
                </a:pathLst>
              </a:custGeom>
              <a:solidFill>
                <a:schemeClr val="lt2"/>
              </a:solidFill>
              <a:ln cap="flat" cmpd="sng" w="9525">
                <a:solidFill>
                  <a:srgbClr val="00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9" name="Google Shape;309;p23"/>
              <p:cNvSpPr/>
              <p:nvPr/>
            </p:nvSpPr>
            <p:spPr>
              <a:xfrm>
                <a:off x="7241769" y="1113065"/>
                <a:ext cx="286891" cy="286891"/>
              </a:xfrm>
              <a:custGeom>
                <a:rect b="b" l="l" r="r" t="t"/>
                <a:pathLst>
                  <a:path extrusionOk="0" h="96" w="96">
                    <a:moveTo>
                      <a:pt x="48" y="96"/>
                    </a:moveTo>
                    <a:cubicBezTo>
                      <a:pt x="35" y="96"/>
                      <a:pt x="23" y="91"/>
                      <a:pt x="14" y="82"/>
                    </a:cubicBezTo>
                    <a:cubicBezTo>
                      <a:pt x="5" y="73"/>
                      <a:pt x="0" y="61"/>
                      <a:pt x="0" y="48"/>
                    </a:cubicBezTo>
                    <a:cubicBezTo>
                      <a:pt x="0" y="35"/>
                      <a:pt x="5" y="23"/>
                      <a:pt x="14" y="14"/>
                    </a:cubicBezTo>
                    <a:cubicBezTo>
                      <a:pt x="23" y="5"/>
                      <a:pt x="35" y="0"/>
                      <a:pt x="48" y="0"/>
                    </a:cubicBezTo>
                    <a:cubicBezTo>
                      <a:pt x="61" y="0"/>
                      <a:pt x="73" y="5"/>
                      <a:pt x="82" y="14"/>
                    </a:cubicBezTo>
                    <a:cubicBezTo>
                      <a:pt x="91" y="23"/>
                      <a:pt x="96" y="35"/>
                      <a:pt x="96" y="48"/>
                    </a:cubicBezTo>
                    <a:cubicBezTo>
                      <a:pt x="96" y="61"/>
                      <a:pt x="91" y="73"/>
                      <a:pt x="82" y="82"/>
                    </a:cubicBezTo>
                    <a:cubicBezTo>
                      <a:pt x="73" y="91"/>
                      <a:pt x="61" y="96"/>
                      <a:pt x="48" y="96"/>
                    </a:cubicBezTo>
                    <a:moveTo>
                      <a:pt x="48" y="10"/>
                    </a:moveTo>
                    <a:cubicBezTo>
                      <a:pt x="38" y="10"/>
                      <a:pt x="28" y="14"/>
                      <a:pt x="21" y="21"/>
                    </a:cubicBezTo>
                    <a:cubicBezTo>
                      <a:pt x="14" y="28"/>
                      <a:pt x="10" y="38"/>
                      <a:pt x="10" y="48"/>
                    </a:cubicBezTo>
                    <a:cubicBezTo>
                      <a:pt x="10" y="58"/>
                      <a:pt x="14" y="68"/>
                      <a:pt x="21" y="75"/>
                    </a:cubicBezTo>
                    <a:cubicBezTo>
                      <a:pt x="28" y="82"/>
                      <a:pt x="38" y="86"/>
                      <a:pt x="48" y="86"/>
                    </a:cubicBezTo>
                    <a:cubicBezTo>
                      <a:pt x="58" y="86"/>
                      <a:pt x="68" y="82"/>
                      <a:pt x="75" y="75"/>
                    </a:cubicBezTo>
                    <a:cubicBezTo>
                      <a:pt x="82" y="68"/>
                      <a:pt x="86" y="58"/>
                      <a:pt x="86" y="48"/>
                    </a:cubicBezTo>
                    <a:cubicBezTo>
                      <a:pt x="86" y="38"/>
                      <a:pt x="82" y="28"/>
                      <a:pt x="75" y="21"/>
                    </a:cubicBezTo>
                    <a:cubicBezTo>
                      <a:pt x="68" y="14"/>
                      <a:pt x="58" y="10"/>
                      <a:pt x="48" y="1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0" name="Google Shape;310;p23"/>
              <p:cNvSpPr/>
              <p:nvPr/>
            </p:nvSpPr>
            <p:spPr>
              <a:xfrm>
                <a:off x="7886533" y="755192"/>
                <a:ext cx="0" cy="2958"/>
              </a:xfrm>
              <a:custGeom>
                <a:rect b="b" l="l" r="r" t="t"/>
                <a:pathLst>
                  <a:path extrusionOk="0" h="1" w="120000">
                    <a:moveTo>
                      <a:pt x="0" y="0"/>
                    </a:moveTo>
                    <a:cubicBezTo>
                      <a:pt x="0" y="0"/>
                      <a:pt x="0" y="0"/>
                      <a:pt x="0" y="0"/>
                    </a:cubicBezTo>
                    <a:cubicBezTo>
                      <a:pt x="0" y="1"/>
                      <a:pt x="0" y="1"/>
                      <a:pt x="0" y="1"/>
                    </a:cubicBezTo>
                    <a:cubicBezTo>
                      <a:pt x="0" y="0"/>
                      <a:pt x="0" y="0"/>
                      <a:pt x="0" y="0"/>
                    </a:cubicBezTo>
                  </a:path>
                </a:pathLst>
              </a:custGeom>
              <a:solidFill>
                <a:srgbClr val="264D6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1" name="Google Shape;311;p23"/>
              <p:cNvSpPr/>
              <p:nvPr/>
            </p:nvSpPr>
            <p:spPr>
              <a:xfrm>
                <a:off x="6728619" y="1830292"/>
                <a:ext cx="530895" cy="369704"/>
              </a:xfrm>
              <a:custGeom>
                <a:rect b="b" l="l" r="r" t="t"/>
                <a:pathLst>
                  <a:path extrusionOk="0" h="124" w="178">
                    <a:moveTo>
                      <a:pt x="45" y="102"/>
                    </a:moveTo>
                    <a:cubicBezTo>
                      <a:pt x="31" y="110"/>
                      <a:pt x="16" y="117"/>
                      <a:pt x="1" y="123"/>
                    </a:cubicBezTo>
                    <a:cubicBezTo>
                      <a:pt x="1" y="123"/>
                      <a:pt x="1" y="123"/>
                      <a:pt x="0" y="123"/>
                    </a:cubicBezTo>
                    <a:cubicBezTo>
                      <a:pt x="0" y="123"/>
                      <a:pt x="0" y="123"/>
                      <a:pt x="0" y="123"/>
                    </a:cubicBezTo>
                    <a:cubicBezTo>
                      <a:pt x="1" y="124"/>
                      <a:pt x="1" y="124"/>
                      <a:pt x="1" y="124"/>
                    </a:cubicBezTo>
                    <a:cubicBezTo>
                      <a:pt x="16" y="117"/>
                      <a:pt x="31" y="110"/>
                      <a:pt x="45" y="102"/>
                    </a:cubicBezTo>
                    <a:cubicBezTo>
                      <a:pt x="45" y="102"/>
                      <a:pt x="45" y="102"/>
                      <a:pt x="45" y="102"/>
                    </a:cubicBezTo>
                    <a:moveTo>
                      <a:pt x="178" y="0"/>
                    </a:moveTo>
                    <a:cubicBezTo>
                      <a:pt x="172" y="6"/>
                      <a:pt x="165" y="13"/>
                      <a:pt x="158" y="19"/>
                    </a:cubicBezTo>
                    <a:cubicBezTo>
                      <a:pt x="158" y="19"/>
                      <a:pt x="158" y="19"/>
                      <a:pt x="158" y="19"/>
                    </a:cubicBezTo>
                    <a:cubicBezTo>
                      <a:pt x="165" y="13"/>
                      <a:pt x="172" y="6"/>
                      <a:pt x="178" y="0"/>
                    </a:cubicBezTo>
                  </a:path>
                </a:pathLst>
              </a:custGeom>
              <a:solidFill>
                <a:srgbClr val="E5E5E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2" name="Google Shape;312;p23"/>
              <p:cNvSpPr/>
              <p:nvPr/>
            </p:nvSpPr>
            <p:spPr>
              <a:xfrm>
                <a:off x="6713831" y="2191123"/>
                <a:ext cx="14788" cy="5915"/>
              </a:xfrm>
              <a:custGeom>
                <a:rect b="b" l="l" r="r" t="t"/>
                <a:pathLst>
                  <a:path extrusionOk="0" h="2" w="5">
                    <a:moveTo>
                      <a:pt x="0" y="0"/>
                    </a:moveTo>
                    <a:cubicBezTo>
                      <a:pt x="5" y="2"/>
                      <a:pt x="5" y="2"/>
                      <a:pt x="5" y="2"/>
                    </a:cubicBezTo>
                    <a:cubicBezTo>
                      <a:pt x="5" y="2"/>
                      <a:pt x="5" y="2"/>
                      <a:pt x="5" y="2"/>
                    </a:cubicBezTo>
                    <a:cubicBezTo>
                      <a:pt x="4" y="1"/>
                      <a:pt x="3" y="1"/>
                      <a:pt x="0" y="0"/>
                    </a:cubicBezTo>
                  </a:path>
                </a:pathLst>
              </a:custGeom>
              <a:solidFill>
                <a:srgbClr val="E5C06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3" name="Google Shape;313;p23"/>
              <p:cNvSpPr/>
              <p:nvPr/>
            </p:nvSpPr>
            <p:spPr>
              <a:xfrm>
                <a:off x="6863191" y="1886487"/>
                <a:ext cx="337170" cy="246963"/>
              </a:xfrm>
              <a:custGeom>
                <a:rect b="b" l="l" r="r" t="t"/>
                <a:pathLst>
                  <a:path extrusionOk="0" h="83" w="113">
                    <a:moveTo>
                      <a:pt x="113" y="0"/>
                    </a:moveTo>
                    <a:cubicBezTo>
                      <a:pt x="80" y="31"/>
                      <a:pt x="42" y="60"/>
                      <a:pt x="0" y="83"/>
                    </a:cubicBezTo>
                    <a:cubicBezTo>
                      <a:pt x="0" y="83"/>
                      <a:pt x="0" y="83"/>
                      <a:pt x="0" y="83"/>
                    </a:cubicBezTo>
                    <a:cubicBezTo>
                      <a:pt x="42" y="60"/>
                      <a:pt x="80" y="31"/>
                      <a:pt x="113" y="0"/>
                    </a:cubicBezTo>
                    <a:cubicBezTo>
                      <a:pt x="113" y="0"/>
                      <a:pt x="113" y="0"/>
                      <a:pt x="113" y="0"/>
                    </a:cubicBezTo>
                  </a:path>
                </a:pathLst>
              </a:custGeom>
              <a:solidFill>
                <a:srgbClr val="264D6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4" name="Google Shape;314;p23"/>
              <p:cNvSpPr/>
              <p:nvPr/>
            </p:nvSpPr>
            <p:spPr>
              <a:xfrm>
                <a:off x="7212192" y="1107150"/>
                <a:ext cx="519065" cy="632934"/>
              </a:xfrm>
              <a:custGeom>
                <a:rect b="b" l="l" r="r" t="t"/>
                <a:pathLst>
                  <a:path extrusionOk="0" h="212" w="174">
                    <a:moveTo>
                      <a:pt x="153" y="0"/>
                    </a:moveTo>
                    <a:cubicBezTo>
                      <a:pt x="138" y="22"/>
                      <a:pt x="121" y="46"/>
                      <a:pt x="101" y="71"/>
                    </a:cubicBezTo>
                    <a:cubicBezTo>
                      <a:pt x="99" y="76"/>
                      <a:pt x="96" y="80"/>
                      <a:pt x="92" y="84"/>
                    </a:cubicBezTo>
                    <a:cubicBezTo>
                      <a:pt x="91" y="85"/>
                      <a:pt x="90" y="86"/>
                      <a:pt x="89" y="87"/>
                    </a:cubicBezTo>
                    <a:cubicBezTo>
                      <a:pt x="63" y="120"/>
                      <a:pt x="33" y="155"/>
                      <a:pt x="0" y="189"/>
                    </a:cubicBezTo>
                    <a:cubicBezTo>
                      <a:pt x="13" y="198"/>
                      <a:pt x="28" y="206"/>
                      <a:pt x="44" y="212"/>
                    </a:cubicBezTo>
                    <a:cubicBezTo>
                      <a:pt x="103" y="145"/>
                      <a:pt x="145" y="71"/>
                      <a:pt x="174" y="11"/>
                    </a:cubicBezTo>
                    <a:cubicBezTo>
                      <a:pt x="166" y="8"/>
                      <a:pt x="159" y="4"/>
                      <a:pt x="153" y="0"/>
                    </a:cubicBezTo>
                  </a:path>
                </a:pathLst>
              </a:custGeom>
              <a:solidFill>
                <a:srgbClr val="3A3838">
                  <a:alpha val="31764"/>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5" name="Google Shape;315;p23"/>
              <p:cNvSpPr/>
              <p:nvPr/>
            </p:nvSpPr>
            <p:spPr>
              <a:xfrm>
                <a:off x="7686893" y="829133"/>
                <a:ext cx="173022" cy="278018"/>
              </a:xfrm>
              <a:custGeom>
                <a:rect b="b" l="l" r="r" t="t"/>
                <a:pathLst>
                  <a:path extrusionOk="0" h="93" w="58">
                    <a:moveTo>
                      <a:pt x="58" y="0"/>
                    </a:moveTo>
                    <a:cubicBezTo>
                      <a:pt x="52" y="1"/>
                      <a:pt x="52" y="1"/>
                      <a:pt x="52" y="1"/>
                    </a:cubicBezTo>
                    <a:cubicBezTo>
                      <a:pt x="41" y="20"/>
                      <a:pt x="24" y="49"/>
                      <a:pt x="0" y="83"/>
                    </a:cubicBezTo>
                    <a:cubicBezTo>
                      <a:pt x="6" y="87"/>
                      <a:pt x="13" y="90"/>
                      <a:pt x="20" y="93"/>
                    </a:cubicBezTo>
                    <a:cubicBezTo>
                      <a:pt x="39" y="53"/>
                      <a:pt x="51" y="20"/>
                      <a:pt x="58" y="0"/>
                    </a:cubicBezTo>
                  </a:path>
                </a:pathLst>
              </a:custGeom>
              <a:solidFill>
                <a:srgbClr val="3A3838">
                  <a:alpha val="31764"/>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6" name="Google Shape;316;p23"/>
              <p:cNvSpPr/>
              <p:nvPr/>
            </p:nvSpPr>
            <p:spPr>
              <a:xfrm>
                <a:off x="6628059" y="1698677"/>
                <a:ext cx="687650" cy="498361"/>
              </a:xfrm>
              <a:custGeom>
                <a:rect b="b" l="l" r="r" t="t"/>
                <a:pathLst>
                  <a:path extrusionOk="0" h="167" w="231">
                    <a:moveTo>
                      <a:pt x="188" y="0"/>
                    </a:moveTo>
                    <a:cubicBezTo>
                      <a:pt x="133" y="55"/>
                      <a:pt x="70" y="108"/>
                      <a:pt x="0" y="147"/>
                    </a:cubicBezTo>
                    <a:cubicBezTo>
                      <a:pt x="29" y="165"/>
                      <a:pt x="29" y="165"/>
                      <a:pt x="29" y="165"/>
                    </a:cubicBezTo>
                    <a:cubicBezTo>
                      <a:pt x="32" y="166"/>
                      <a:pt x="33" y="166"/>
                      <a:pt x="34" y="167"/>
                    </a:cubicBezTo>
                    <a:cubicBezTo>
                      <a:pt x="35" y="167"/>
                      <a:pt x="35" y="167"/>
                      <a:pt x="35" y="167"/>
                    </a:cubicBezTo>
                    <a:cubicBezTo>
                      <a:pt x="50" y="161"/>
                      <a:pt x="65" y="154"/>
                      <a:pt x="79" y="146"/>
                    </a:cubicBezTo>
                    <a:cubicBezTo>
                      <a:pt x="121" y="123"/>
                      <a:pt x="159" y="94"/>
                      <a:pt x="192" y="63"/>
                    </a:cubicBezTo>
                    <a:cubicBezTo>
                      <a:pt x="199" y="57"/>
                      <a:pt x="206" y="50"/>
                      <a:pt x="212" y="44"/>
                    </a:cubicBezTo>
                    <a:cubicBezTo>
                      <a:pt x="219" y="37"/>
                      <a:pt x="225" y="30"/>
                      <a:pt x="231" y="23"/>
                    </a:cubicBezTo>
                    <a:cubicBezTo>
                      <a:pt x="215" y="17"/>
                      <a:pt x="201" y="9"/>
                      <a:pt x="188" y="0"/>
                    </a:cubicBezTo>
                  </a:path>
                </a:pathLst>
              </a:custGeom>
              <a:solidFill>
                <a:srgbClr val="3A3838">
                  <a:alpha val="31764"/>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7" name="Google Shape;317;p23"/>
              <p:cNvSpPr/>
              <p:nvPr/>
            </p:nvSpPr>
            <p:spPr>
              <a:xfrm>
                <a:off x="7667668" y="1077574"/>
                <a:ext cx="78377" cy="62110"/>
              </a:xfrm>
              <a:custGeom>
                <a:rect b="b" l="l" r="r" t="t"/>
                <a:pathLst>
                  <a:path extrusionOk="0" h="21" w="26">
                    <a:moveTo>
                      <a:pt x="6" y="0"/>
                    </a:moveTo>
                    <a:cubicBezTo>
                      <a:pt x="4" y="4"/>
                      <a:pt x="2" y="7"/>
                      <a:pt x="0" y="10"/>
                    </a:cubicBezTo>
                    <a:cubicBezTo>
                      <a:pt x="6" y="14"/>
                      <a:pt x="13" y="18"/>
                      <a:pt x="21" y="21"/>
                    </a:cubicBezTo>
                    <a:cubicBezTo>
                      <a:pt x="23" y="17"/>
                      <a:pt x="25" y="13"/>
                      <a:pt x="26" y="10"/>
                    </a:cubicBezTo>
                    <a:cubicBezTo>
                      <a:pt x="19" y="7"/>
                      <a:pt x="12" y="4"/>
                      <a:pt x="6" y="0"/>
                    </a:cubicBezTo>
                  </a:path>
                </a:pathLst>
              </a:custGeom>
              <a:solidFill>
                <a:srgbClr val="BCDBE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8" name="Google Shape;318;p23"/>
              <p:cNvSpPr/>
              <p:nvPr/>
            </p:nvSpPr>
            <p:spPr>
              <a:xfrm>
                <a:off x="7188531" y="1672058"/>
                <a:ext cx="155276" cy="94644"/>
              </a:xfrm>
              <a:custGeom>
                <a:rect b="b" l="l" r="r" t="t"/>
                <a:pathLst>
                  <a:path extrusionOk="0" h="32" w="52">
                    <a:moveTo>
                      <a:pt x="8" y="0"/>
                    </a:moveTo>
                    <a:cubicBezTo>
                      <a:pt x="5" y="3"/>
                      <a:pt x="2" y="6"/>
                      <a:pt x="0" y="9"/>
                    </a:cubicBezTo>
                    <a:cubicBezTo>
                      <a:pt x="13" y="18"/>
                      <a:pt x="27" y="26"/>
                      <a:pt x="43" y="32"/>
                    </a:cubicBezTo>
                    <a:cubicBezTo>
                      <a:pt x="46" y="29"/>
                      <a:pt x="49" y="26"/>
                      <a:pt x="52" y="23"/>
                    </a:cubicBezTo>
                    <a:cubicBezTo>
                      <a:pt x="36" y="17"/>
                      <a:pt x="21" y="9"/>
                      <a:pt x="8" y="0"/>
                    </a:cubicBezTo>
                  </a:path>
                </a:pathLst>
              </a:custGeom>
              <a:solidFill>
                <a:srgbClr val="BCDBE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9" name="Google Shape;319;p23"/>
              <p:cNvSpPr/>
              <p:nvPr/>
            </p:nvSpPr>
            <p:spPr>
              <a:xfrm>
                <a:off x="7840690" y="761107"/>
                <a:ext cx="42886" cy="70983"/>
              </a:xfrm>
              <a:custGeom>
                <a:rect b="b" l="l" r="r" t="t"/>
                <a:pathLst>
                  <a:path extrusionOk="0" h="24" w="14">
                    <a:moveTo>
                      <a:pt x="14" y="0"/>
                    </a:moveTo>
                    <a:cubicBezTo>
                      <a:pt x="13" y="0"/>
                      <a:pt x="13" y="0"/>
                      <a:pt x="13" y="0"/>
                    </a:cubicBezTo>
                    <a:cubicBezTo>
                      <a:pt x="13" y="0"/>
                      <a:pt x="9" y="9"/>
                      <a:pt x="0" y="24"/>
                    </a:cubicBezTo>
                    <a:cubicBezTo>
                      <a:pt x="6" y="23"/>
                      <a:pt x="6" y="23"/>
                      <a:pt x="6" y="23"/>
                    </a:cubicBezTo>
                    <a:cubicBezTo>
                      <a:pt x="10" y="10"/>
                      <a:pt x="13" y="2"/>
                      <a:pt x="14" y="0"/>
                    </a:cubicBezTo>
                  </a:path>
                </a:pathLst>
              </a:custGeom>
              <a:solidFill>
                <a:srgbClr val="264D6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0" name="Google Shape;320;p23"/>
              <p:cNvSpPr/>
              <p:nvPr/>
            </p:nvSpPr>
            <p:spPr>
              <a:xfrm>
                <a:off x="7476901" y="1318621"/>
                <a:ext cx="36970" cy="48801"/>
              </a:xfrm>
              <a:custGeom>
                <a:rect b="b" l="l" r="r" t="t"/>
                <a:pathLst>
                  <a:path extrusionOk="0" h="16" w="12">
                    <a:moveTo>
                      <a:pt x="12" y="0"/>
                    </a:moveTo>
                    <a:cubicBezTo>
                      <a:pt x="8" y="5"/>
                      <a:pt x="5" y="11"/>
                      <a:pt x="0" y="16"/>
                    </a:cubicBezTo>
                    <a:cubicBezTo>
                      <a:pt x="1" y="15"/>
                      <a:pt x="2" y="14"/>
                      <a:pt x="3" y="13"/>
                    </a:cubicBezTo>
                    <a:cubicBezTo>
                      <a:pt x="7" y="9"/>
                      <a:pt x="10" y="5"/>
                      <a:pt x="12" y="0"/>
                    </a:cubicBezTo>
                  </a:path>
                </a:pathLst>
              </a:custGeom>
              <a:solidFill>
                <a:srgbClr val="14333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321" name="Google Shape;321;p23"/>
            <p:cNvSpPr/>
            <p:nvPr/>
          </p:nvSpPr>
          <p:spPr>
            <a:xfrm>
              <a:off x="2222239" y="8738792"/>
              <a:ext cx="1422030" cy="1422400"/>
            </a:xfrm>
            <a:prstGeom prst="ellipse">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2" name="Google Shape;322;p23"/>
            <p:cNvSpPr/>
            <p:nvPr/>
          </p:nvSpPr>
          <p:spPr>
            <a:xfrm>
              <a:off x="5433500" y="5606149"/>
              <a:ext cx="1422030" cy="1422400"/>
            </a:xfrm>
            <a:prstGeom prst="ellipse">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3" name="Google Shape;323;p23"/>
            <p:cNvSpPr/>
            <p:nvPr/>
          </p:nvSpPr>
          <p:spPr>
            <a:xfrm>
              <a:off x="13985484" y="8565105"/>
              <a:ext cx="1422030" cy="1422400"/>
            </a:xfrm>
            <a:prstGeom prst="ellipse">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4" name="Google Shape;324;p23"/>
            <p:cNvSpPr/>
            <p:nvPr/>
          </p:nvSpPr>
          <p:spPr>
            <a:xfrm>
              <a:off x="8853469" y="8858559"/>
              <a:ext cx="1422030" cy="1422400"/>
            </a:xfrm>
            <a:prstGeom prst="ellipse">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5" name="Google Shape;325;p23"/>
            <p:cNvSpPr/>
            <p:nvPr/>
          </p:nvSpPr>
          <p:spPr>
            <a:xfrm>
              <a:off x="11634921" y="6268927"/>
              <a:ext cx="1422030" cy="1422400"/>
            </a:xfrm>
            <a:prstGeom prst="ellipse">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6" name="Google Shape;326;p23"/>
            <p:cNvSpPr/>
            <p:nvPr/>
          </p:nvSpPr>
          <p:spPr>
            <a:xfrm>
              <a:off x="12027064" y="6643106"/>
              <a:ext cx="675018" cy="611121"/>
            </a:xfrm>
            <a:custGeom>
              <a:rect b="b" l="l" r="r" t="t"/>
              <a:pathLst>
                <a:path extrusionOk="0" h="545" w="602">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7" name="Google Shape;327;p23"/>
            <p:cNvSpPr/>
            <p:nvPr/>
          </p:nvSpPr>
          <p:spPr>
            <a:xfrm>
              <a:off x="5835002" y="6007137"/>
              <a:ext cx="670088" cy="591409"/>
            </a:xfrm>
            <a:custGeom>
              <a:rect b="b" l="l" r="r" t="t"/>
              <a:pathLst>
                <a:path extrusionOk="0" h="531" w="601">
                  <a:moveTo>
                    <a:pt x="572" y="530"/>
                  </a:moveTo>
                  <a:lnTo>
                    <a:pt x="572" y="530"/>
                  </a:lnTo>
                  <a:cubicBezTo>
                    <a:pt x="28" y="530"/>
                    <a:pt x="28" y="530"/>
                    <a:pt x="28" y="530"/>
                  </a:cubicBezTo>
                  <a:cubicBezTo>
                    <a:pt x="14" y="530"/>
                    <a:pt x="0" y="516"/>
                    <a:pt x="0" y="502"/>
                  </a:cubicBezTo>
                  <a:cubicBezTo>
                    <a:pt x="0" y="28"/>
                    <a:pt x="0" y="28"/>
                    <a:pt x="0" y="28"/>
                  </a:cubicBezTo>
                  <a:cubicBezTo>
                    <a:pt x="0" y="14"/>
                    <a:pt x="14" y="0"/>
                    <a:pt x="28" y="0"/>
                  </a:cubicBezTo>
                  <a:cubicBezTo>
                    <a:pt x="572" y="0"/>
                    <a:pt x="572" y="0"/>
                    <a:pt x="572" y="0"/>
                  </a:cubicBezTo>
                  <a:cubicBezTo>
                    <a:pt x="593" y="0"/>
                    <a:pt x="600" y="14"/>
                    <a:pt x="600" y="28"/>
                  </a:cubicBezTo>
                  <a:cubicBezTo>
                    <a:pt x="600" y="502"/>
                    <a:pt x="600" y="502"/>
                    <a:pt x="600" y="502"/>
                  </a:cubicBezTo>
                  <a:cubicBezTo>
                    <a:pt x="600" y="516"/>
                    <a:pt x="593" y="530"/>
                    <a:pt x="572" y="530"/>
                  </a:cubicBezTo>
                  <a:close/>
                  <a:moveTo>
                    <a:pt x="56" y="28"/>
                  </a:moveTo>
                  <a:lnTo>
                    <a:pt x="56" y="28"/>
                  </a:lnTo>
                  <a:cubicBezTo>
                    <a:pt x="42" y="28"/>
                    <a:pt x="28" y="43"/>
                    <a:pt x="28" y="57"/>
                  </a:cubicBezTo>
                  <a:cubicBezTo>
                    <a:pt x="28" y="78"/>
                    <a:pt x="42" y="85"/>
                    <a:pt x="56" y="85"/>
                  </a:cubicBezTo>
                  <a:cubicBezTo>
                    <a:pt x="70" y="85"/>
                    <a:pt x="84" y="78"/>
                    <a:pt x="84" y="57"/>
                  </a:cubicBezTo>
                  <a:cubicBezTo>
                    <a:pt x="84" y="43"/>
                    <a:pt x="70" y="28"/>
                    <a:pt x="56" y="28"/>
                  </a:cubicBezTo>
                  <a:close/>
                  <a:moveTo>
                    <a:pt x="141" y="28"/>
                  </a:moveTo>
                  <a:lnTo>
                    <a:pt x="141" y="28"/>
                  </a:lnTo>
                  <a:cubicBezTo>
                    <a:pt x="127" y="28"/>
                    <a:pt x="113" y="43"/>
                    <a:pt x="113" y="57"/>
                  </a:cubicBezTo>
                  <a:cubicBezTo>
                    <a:pt x="113" y="78"/>
                    <a:pt x="127" y="85"/>
                    <a:pt x="141" y="85"/>
                  </a:cubicBezTo>
                  <a:cubicBezTo>
                    <a:pt x="155" y="85"/>
                    <a:pt x="169" y="78"/>
                    <a:pt x="169" y="57"/>
                  </a:cubicBezTo>
                  <a:cubicBezTo>
                    <a:pt x="169" y="43"/>
                    <a:pt x="155" y="28"/>
                    <a:pt x="141" y="28"/>
                  </a:cubicBezTo>
                  <a:close/>
                  <a:moveTo>
                    <a:pt x="226" y="28"/>
                  </a:moveTo>
                  <a:lnTo>
                    <a:pt x="226" y="28"/>
                  </a:lnTo>
                  <a:cubicBezTo>
                    <a:pt x="212" y="28"/>
                    <a:pt x="197" y="43"/>
                    <a:pt x="197" y="57"/>
                  </a:cubicBezTo>
                  <a:cubicBezTo>
                    <a:pt x="197" y="78"/>
                    <a:pt x="212" y="85"/>
                    <a:pt x="226" y="85"/>
                  </a:cubicBezTo>
                  <a:cubicBezTo>
                    <a:pt x="240" y="85"/>
                    <a:pt x="254" y="78"/>
                    <a:pt x="254" y="57"/>
                  </a:cubicBezTo>
                  <a:cubicBezTo>
                    <a:pt x="254" y="43"/>
                    <a:pt x="240" y="28"/>
                    <a:pt x="226" y="28"/>
                  </a:cubicBezTo>
                  <a:close/>
                  <a:moveTo>
                    <a:pt x="572" y="113"/>
                  </a:moveTo>
                  <a:lnTo>
                    <a:pt x="572" y="113"/>
                  </a:lnTo>
                  <a:cubicBezTo>
                    <a:pt x="544" y="113"/>
                    <a:pt x="544" y="113"/>
                    <a:pt x="544" y="113"/>
                  </a:cubicBezTo>
                  <a:cubicBezTo>
                    <a:pt x="56" y="113"/>
                    <a:pt x="56" y="113"/>
                    <a:pt x="56" y="113"/>
                  </a:cubicBezTo>
                  <a:cubicBezTo>
                    <a:pt x="28" y="113"/>
                    <a:pt x="28" y="113"/>
                    <a:pt x="28" y="113"/>
                  </a:cubicBezTo>
                  <a:cubicBezTo>
                    <a:pt x="28" y="502"/>
                    <a:pt x="28" y="502"/>
                    <a:pt x="28" y="502"/>
                  </a:cubicBezTo>
                  <a:cubicBezTo>
                    <a:pt x="572" y="502"/>
                    <a:pt x="572" y="502"/>
                    <a:pt x="572" y="502"/>
                  </a:cubicBezTo>
                  <a:lnTo>
                    <a:pt x="572" y="113"/>
                  </a:lnTo>
                  <a:close/>
                  <a:moveTo>
                    <a:pt x="219" y="283"/>
                  </a:moveTo>
                  <a:lnTo>
                    <a:pt x="219" y="283"/>
                  </a:lnTo>
                  <a:cubicBezTo>
                    <a:pt x="226" y="283"/>
                    <a:pt x="233" y="290"/>
                    <a:pt x="233" y="297"/>
                  </a:cubicBezTo>
                  <a:lnTo>
                    <a:pt x="233" y="297"/>
                  </a:lnTo>
                  <a:cubicBezTo>
                    <a:pt x="275" y="332"/>
                    <a:pt x="275" y="332"/>
                    <a:pt x="275" y="332"/>
                  </a:cubicBezTo>
                  <a:cubicBezTo>
                    <a:pt x="367" y="241"/>
                    <a:pt x="367" y="241"/>
                    <a:pt x="367" y="241"/>
                  </a:cubicBezTo>
                  <a:lnTo>
                    <a:pt x="367" y="241"/>
                  </a:lnTo>
                  <a:cubicBezTo>
                    <a:pt x="374" y="234"/>
                    <a:pt x="381" y="226"/>
                    <a:pt x="388" y="226"/>
                  </a:cubicBezTo>
                  <a:cubicBezTo>
                    <a:pt x="402" y="226"/>
                    <a:pt x="417" y="241"/>
                    <a:pt x="417" y="255"/>
                  </a:cubicBezTo>
                  <a:cubicBezTo>
                    <a:pt x="417" y="262"/>
                    <a:pt x="410" y="269"/>
                    <a:pt x="402" y="276"/>
                  </a:cubicBezTo>
                  <a:lnTo>
                    <a:pt x="402" y="276"/>
                  </a:lnTo>
                  <a:cubicBezTo>
                    <a:pt x="289" y="389"/>
                    <a:pt x="289" y="389"/>
                    <a:pt x="289" y="389"/>
                  </a:cubicBezTo>
                  <a:lnTo>
                    <a:pt x="289" y="389"/>
                  </a:lnTo>
                  <a:cubicBezTo>
                    <a:pt x="289" y="396"/>
                    <a:pt x="282" y="396"/>
                    <a:pt x="275" y="396"/>
                  </a:cubicBezTo>
                  <a:cubicBezTo>
                    <a:pt x="268" y="396"/>
                    <a:pt x="261" y="396"/>
                    <a:pt x="254" y="389"/>
                  </a:cubicBezTo>
                  <a:lnTo>
                    <a:pt x="254" y="389"/>
                  </a:lnTo>
                  <a:cubicBezTo>
                    <a:pt x="197" y="332"/>
                    <a:pt x="197" y="332"/>
                    <a:pt x="197" y="332"/>
                  </a:cubicBezTo>
                  <a:lnTo>
                    <a:pt x="197" y="332"/>
                  </a:lnTo>
                  <a:cubicBezTo>
                    <a:pt x="190" y="325"/>
                    <a:pt x="190" y="318"/>
                    <a:pt x="190" y="311"/>
                  </a:cubicBezTo>
                  <a:cubicBezTo>
                    <a:pt x="190" y="297"/>
                    <a:pt x="197" y="283"/>
                    <a:pt x="219" y="28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8" name="Google Shape;328;p23"/>
            <p:cNvSpPr/>
            <p:nvPr/>
          </p:nvSpPr>
          <p:spPr>
            <a:xfrm>
              <a:off x="9246029" y="9293605"/>
              <a:ext cx="675014" cy="591409"/>
            </a:xfrm>
            <a:custGeom>
              <a:rect b="b" l="l" r="r" t="t"/>
              <a:pathLst>
                <a:path extrusionOk="0" h="531" w="602">
                  <a:moveTo>
                    <a:pt x="587" y="289"/>
                  </a:moveTo>
                  <a:lnTo>
                    <a:pt x="587" y="289"/>
                  </a:lnTo>
                  <a:lnTo>
                    <a:pt x="587" y="289"/>
                  </a:lnTo>
                  <a:cubicBezTo>
                    <a:pt x="311" y="403"/>
                    <a:pt x="311" y="403"/>
                    <a:pt x="311" y="403"/>
                  </a:cubicBezTo>
                  <a:lnTo>
                    <a:pt x="311" y="403"/>
                  </a:lnTo>
                  <a:lnTo>
                    <a:pt x="311" y="403"/>
                  </a:lnTo>
                  <a:lnTo>
                    <a:pt x="311" y="403"/>
                  </a:lnTo>
                  <a:cubicBezTo>
                    <a:pt x="311" y="410"/>
                    <a:pt x="304" y="410"/>
                    <a:pt x="304" y="410"/>
                  </a:cubicBezTo>
                  <a:cubicBezTo>
                    <a:pt x="297" y="410"/>
                    <a:pt x="297" y="410"/>
                    <a:pt x="290" y="403"/>
                  </a:cubicBezTo>
                  <a:lnTo>
                    <a:pt x="290" y="403"/>
                  </a:lnTo>
                  <a:lnTo>
                    <a:pt x="290" y="403"/>
                  </a:lnTo>
                  <a:lnTo>
                    <a:pt x="290" y="403"/>
                  </a:lnTo>
                  <a:cubicBezTo>
                    <a:pt x="15" y="289"/>
                    <a:pt x="15" y="289"/>
                    <a:pt x="15" y="289"/>
                  </a:cubicBezTo>
                  <a:lnTo>
                    <a:pt x="15" y="289"/>
                  </a:lnTo>
                  <a:cubicBezTo>
                    <a:pt x="7" y="289"/>
                    <a:pt x="0" y="275"/>
                    <a:pt x="0" y="268"/>
                  </a:cubicBezTo>
                  <a:cubicBezTo>
                    <a:pt x="0" y="247"/>
                    <a:pt x="15" y="240"/>
                    <a:pt x="29" y="240"/>
                  </a:cubicBezTo>
                  <a:cubicBezTo>
                    <a:pt x="36" y="240"/>
                    <a:pt x="36" y="240"/>
                    <a:pt x="43" y="240"/>
                  </a:cubicBezTo>
                  <a:lnTo>
                    <a:pt x="43" y="240"/>
                  </a:lnTo>
                  <a:lnTo>
                    <a:pt x="43" y="240"/>
                  </a:lnTo>
                  <a:lnTo>
                    <a:pt x="43" y="240"/>
                  </a:lnTo>
                  <a:cubicBezTo>
                    <a:pt x="304" y="346"/>
                    <a:pt x="304" y="346"/>
                    <a:pt x="304" y="346"/>
                  </a:cubicBezTo>
                  <a:cubicBezTo>
                    <a:pt x="566" y="240"/>
                    <a:pt x="566" y="240"/>
                    <a:pt x="566" y="240"/>
                  </a:cubicBezTo>
                  <a:lnTo>
                    <a:pt x="566" y="240"/>
                  </a:lnTo>
                  <a:lnTo>
                    <a:pt x="566" y="240"/>
                  </a:lnTo>
                  <a:lnTo>
                    <a:pt x="566" y="240"/>
                  </a:lnTo>
                  <a:lnTo>
                    <a:pt x="573" y="240"/>
                  </a:lnTo>
                  <a:cubicBezTo>
                    <a:pt x="594" y="240"/>
                    <a:pt x="601" y="247"/>
                    <a:pt x="601" y="268"/>
                  </a:cubicBezTo>
                  <a:cubicBezTo>
                    <a:pt x="601" y="275"/>
                    <a:pt x="594" y="289"/>
                    <a:pt x="587" y="289"/>
                  </a:cubicBezTo>
                  <a:close/>
                  <a:moveTo>
                    <a:pt x="587" y="169"/>
                  </a:moveTo>
                  <a:lnTo>
                    <a:pt x="587" y="169"/>
                  </a:lnTo>
                  <a:lnTo>
                    <a:pt x="587" y="169"/>
                  </a:lnTo>
                  <a:cubicBezTo>
                    <a:pt x="311" y="282"/>
                    <a:pt x="311" y="282"/>
                    <a:pt x="311" y="282"/>
                  </a:cubicBezTo>
                  <a:lnTo>
                    <a:pt x="311" y="282"/>
                  </a:lnTo>
                  <a:lnTo>
                    <a:pt x="311" y="282"/>
                  </a:lnTo>
                  <a:lnTo>
                    <a:pt x="311" y="282"/>
                  </a:lnTo>
                  <a:lnTo>
                    <a:pt x="304" y="282"/>
                  </a:lnTo>
                  <a:cubicBezTo>
                    <a:pt x="297" y="282"/>
                    <a:pt x="297" y="282"/>
                    <a:pt x="290" y="282"/>
                  </a:cubicBezTo>
                  <a:lnTo>
                    <a:pt x="290" y="282"/>
                  </a:lnTo>
                  <a:lnTo>
                    <a:pt x="290" y="282"/>
                  </a:lnTo>
                  <a:lnTo>
                    <a:pt x="290" y="282"/>
                  </a:lnTo>
                  <a:cubicBezTo>
                    <a:pt x="15" y="169"/>
                    <a:pt x="15" y="169"/>
                    <a:pt x="15" y="169"/>
                  </a:cubicBezTo>
                  <a:lnTo>
                    <a:pt x="15" y="169"/>
                  </a:lnTo>
                  <a:cubicBezTo>
                    <a:pt x="7" y="162"/>
                    <a:pt x="0" y="155"/>
                    <a:pt x="0" y="141"/>
                  </a:cubicBezTo>
                  <a:cubicBezTo>
                    <a:pt x="0" y="134"/>
                    <a:pt x="7" y="120"/>
                    <a:pt x="15" y="120"/>
                  </a:cubicBezTo>
                  <a:lnTo>
                    <a:pt x="15" y="120"/>
                  </a:lnTo>
                  <a:cubicBezTo>
                    <a:pt x="290" y="7"/>
                    <a:pt x="290" y="7"/>
                    <a:pt x="290" y="7"/>
                  </a:cubicBezTo>
                  <a:lnTo>
                    <a:pt x="290" y="7"/>
                  </a:lnTo>
                  <a:lnTo>
                    <a:pt x="290" y="7"/>
                  </a:lnTo>
                  <a:lnTo>
                    <a:pt x="290" y="7"/>
                  </a:lnTo>
                  <a:cubicBezTo>
                    <a:pt x="297" y="0"/>
                    <a:pt x="297" y="0"/>
                    <a:pt x="304" y="0"/>
                  </a:cubicBezTo>
                  <a:cubicBezTo>
                    <a:pt x="304" y="0"/>
                    <a:pt x="311" y="0"/>
                    <a:pt x="311" y="7"/>
                  </a:cubicBezTo>
                  <a:lnTo>
                    <a:pt x="311" y="7"/>
                  </a:lnTo>
                  <a:lnTo>
                    <a:pt x="311" y="7"/>
                  </a:lnTo>
                  <a:lnTo>
                    <a:pt x="311" y="7"/>
                  </a:lnTo>
                  <a:cubicBezTo>
                    <a:pt x="587" y="120"/>
                    <a:pt x="587" y="120"/>
                    <a:pt x="587" y="120"/>
                  </a:cubicBezTo>
                  <a:lnTo>
                    <a:pt x="587" y="120"/>
                  </a:lnTo>
                  <a:cubicBezTo>
                    <a:pt x="594" y="120"/>
                    <a:pt x="601" y="134"/>
                    <a:pt x="601" y="141"/>
                  </a:cubicBezTo>
                  <a:cubicBezTo>
                    <a:pt x="601" y="155"/>
                    <a:pt x="594" y="162"/>
                    <a:pt x="587" y="169"/>
                  </a:cubicBezTo>
                  <a:close/>
                  <a:moveTo>
                    <a:pt x="29" y="360"/>
                  </a:moveTo>
                  <a:lnTo>
                    <a:pt x="29" y="360"/>
                  </a:lnTo>
                  <a:cubicBezTo>
                    <a:pt x="36" y="360"/>
                    <a:pt x="36" y="360"/>
                    <a:pt x="43" y="360"/>
                  </a:cubicBezTo>
                  <a:lnTo>
                    <a:pt x="43" y="360"/>
                  </a:lnTo>
                  <a:lnTo>
                    <a:pt x="43" y="360"/>
                  </a:lnTo>
                  <a:lnTo>
                    <a:pt x="43" y="360"/>
                  </a:lnTo>
                  <a:cubicBezTo>
                    <a:pt x="304" y="473"/>
                    <a:pt x="304" y="473"/>
                    <a:pt x="304" y="473"/>
                  </a:cubicBezTo>
                  <a:cubicBezTo>
                    <a:pt x="566" y="360"/>
                    <a:pt x="566" y="360"/>
                    <a:pt x="566" y="360"/>
                  </a:cubicBezTo>
                  <a:lnTo>
                    <a:pt x="566" y="360"/>
                  </a:lnTo>
                  <a:lnTo>
                    <a:pt x="566" y="360"/>
                  </a:lnTo>
                  <a:lnTo>
                    <a:pt x="566" y="360"/>
                  </a:lnTo>
                  <a:lnTo>
                    <a:pt x="573" y="360"/>
                  </a:lnTo>
                  <a:cubicBezTo>
                    <a:pt x="594" y="360"/>
                    <a:pt x="601" y="374"/>
                    <a:pt x="601" y="388"/>
                  </a:cubicBezTo>
                  <a:cubicBezTo>
                    <a:pt x="601" y="403"/>
                    <a:pt x="594" y="410"/>
                    <a:pt x="587" y="417"/>
                  </a:cubicBezTo>
                  <a:lnTo>
                    <a:pt x="587" y="417"/>
                  </a:lnTo>
                  <a:cubicBezTo>
                    <a:pt x="311" y="530"/>
                    <a:pt x="311" y="530"/>
                    <a:pt x="311" y="530"/>
                  </a:cubicBezTo>
                  <a:lnTo>
                    <a:pt x="311" y="530"/>
                  </a:lnTo>
                  <a:lnTo>
                    <a:pt x="311" y="530"/>
                  </a:lnTo>
                  <a:lnTo>
                    <a:pt x="311" y="530"/>
                  </a:lnTo>
                  <a:lnTo>
                    <a:pt x="304" y="530"/>
                  </a:lnTo>
                  <a:cubicBezTo>
                    <a:pt x="297" y="530"/>
                    <a:pt x="297" y="530"/>
                    <a:pt x="290" y="530"/>
                  </a:cubicBezTo>
                  <a:lnTo>
                    <a:pt x="290" y="530"/>
                  </a:lnTo>
                  <a:lnTo>
                    <a:pt x="290" y="530"/>
                  </a:lnTo>
                  <a:lnTo>
                    <a:pt x="290" y="530"/>
                  </a:lnTo>
                  <a:cubicBezTo>
                    <a:pt x="15" y="417"/>
                    <a:pt x="15" y="417"/>
                    <a:pt x="15" y="417"/>
                  </a:cubicBezTo>
                  <a:lnTo>
                    <a:pt x="15" y="417"/>
                  </a:lnTo>
                  <a:cubicBezTo>
                    <a:pt x="7" y="410"/>
                    <a:pt x="0" y="403"/>
                    <a:pt x="0" y="388"/>
                  </a:cubicBezTo>
                  <a:cubicBezTo>
                    <a:pt x="0" y="374"/>
                    <a:pt x="15" y="360"/>
                    <a:pt x="29" y="36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9" name="Google Shape;329;p23"/>
            <p:cNvSpPr/>
            <p:nvPr/>
          </p:nvSpPr>
          <p:spPr>
            <a:xfrm>
              <a:off x="2652165" y="9161814"/>
              <a:ext cx="547619" cy="552178"/>
            </a:xfrm>
            <a:custGeom>
              <a:rect b="b" l="l" r="r" t="t"/>
              <a:pathLst>
                <a:path extrusionOk="0" h="553" w="545">
                  <a:moveTo>
                    <a:pt x="516" y="552"/>
                  </a:moveTo>
                  <a:lnTo>
                    <a:pt x="516" y="552"/>
                  </a:lnTo>
                  <a:cubicBezTo>
                    <a:pt x="403" y="552"/>
                    <a:pt x="403" y="552"/>
                    <a:pt x="403" y="552"/>
                  </a:cubicBezTo>
                  <a:cubicBezTo>
                    <a:pt x="389" y="552"/>
                    <a:pt x="374" y="537"/>
                    <a:pt x="374" y="523"/>
                  </a:cubicBezTo>
                  <a:cubicBezTo>
                    <a:pt x="374" y="502"/>
                    <a:pt x="389" y="495"/>
                    <a:pt x="403" y="495"/>
                  </a:cubicBezTo>
                  <a:cubicBezTo>
                    <a:pt x="445" y="495"/>
                    <a:pt x="445" y="495"/>
                    <a:pt x="445" y="495"/>
                  </a:cubicBezTo>
                  <a:cubicBezTo>
                    <a:pt x="304" y="354"/>
                    <a:pt x="304" y="354"/>
                    <a:pt x="304" y="354"/>
                  </a:cubicBezTo>
                  <a:lnTo>
                    <a:pt x="304" y="354"/>
                  </a:lnTo>
                  <a:cubicBezTo>
                    <a:pt x="304" y="347"/>
                    <a:pt x="297" y="339"/>
                    <a:pt x="297" y="332"/>
                  </a:cubicBezTo>
                  <a:cubicBezTo>
                    <a:pt x="297" y="318"/>
                    <a:pt x="311" y="304"/>
                    <a:pt x="325" y="304"/>
                  </a:cubicBezTo>
                  <a:cubicBezTo>
                    <a:pt x="332" y="304"/>
                    <a:pt x="339" y="304"/>
                    <a:pt x="346" y="311"/>
                  </a:cubicBezTo>
                  <a:lnTo>
                    <a:pt x="346" y="311"/>
                  </a:lnTo>
                  <a:cubicBezTo>
                    <a:pt x="487" y="452"/>
                    <a:pt x="487" y="452"/>
                    <a:pt x="487" y="452"/>
                  </a:cubicBezTo>
                  <a:cubicBezTo>
                    <a:pt x="487" y="410"/>
                    <a:pt x="487" y="410"/>
                    <a:pt x="487" y="410"/>
                  </a:cubicBezTo>
                  <a:cubicBezTo>
                    <a:pt x="487" y="389"/>
                    <a:pt x="502" y="382"/>
                    <a:pt x="516" y="382"/>
                  </a:cubicBezTo>
                  <a:cubicBezTo>
                    <a:pt x="530" y="382"/>
                    <a:pt x="544" y="389"/>
                    <a:pt x="544" y="410"/>
                  </a:cubicBezTo>
                  <a:cubicBezTo>
                    <a:pt x="544" y="523"/>
                    <a:pt x="544" y="523"/>
                    <a:pt x="544" y="523"/>
                  </a:cubicBezTo>
                  <a:cubicBezTo>
                    <a:pt x="544" y="537"/>
                    <a:pt x="530" y="552"/>
                    <a:pt x="516" y="552"/>
                  </a:cubicBezTo>
                  <a:close/>
                  <a:moveTo>
                    <a:pt x="516" y="170"/>
                  </a:moveTo>
                  <a:lnTo>
                    <a:pt x="516" y="170"/>
                  </a:lnTo>
                  <a:cubicBezTo>
                    <a:pt x="502" y="170"/>
                    <a:pt x="487" y="163"/>
                    <a:pt x="487" y="141"/>
                  </a:cubicBezTo>
                  <a:cubicBezTo>
                    <a:pt x="487" y="99"/>
                    <a:pt x="487" y="99"/>
                    <a:pt x="487" y="99"/>
                  </a:cubicBezTo>
                  <a:cubicBezTo>
                    <a:pt x="346" y="241"/>
                    <a:pt x="346" y="241"/>
                    <a:pt x="346" y="241"/>
                  </a:cubicBezTo>
                  <a:lnTo>
                    <a:pt x="346" y="241"/>
                  </a:lnTo>
                  <a:cubicBezTo>
                    <a:pt x="339" y="248"/>
                    <a:pt x="332" y="248"/>
                    <a:pt x="325" y="248"/>
                  </a:cubicBezTo>
                  <a:cubicBezTo>
                    <a:pt x="311" y="248"/>
                    <a:pt x="297" y="234"/>
                    <a:pt x="297" y="219"/>
                  </a:cubicBezTo>
                  <a:cubicBezTo>
                    <a:pt x="297" y="212"/>
                    <a:pt x="304" y="205"/>
                    <a:pt x="304" y="198"/>
                  </a:cubicBezTo>
                  <a:lnTo>
                    <a:pt x="304" y="198"/>
                  </a:lnTo>
                  <a:cubicBezTo>
                    <a:pt x="445" y="57"/>
                    <a:pt x="445" y="57"/>
                    <a:pt x="445" y="57"/>
                  </a:cubicBezTo>
                  <a:cubicBezTo>
                    <a:pt x="403" y="57"/>
                    <a:pt x="403" y="57"/>
                    <a:pt x="403" y="57"/>
                  </a:cubicBezTo>
                  <a:cubicBezTo>
                    <a:pt x="389" y="57"/>
                    <a:pt x="374" y="50"/>
                    <a:pt x="374" y="28"/>
                  </a:cubicBezTo>
                  <a:cubicBezTo>
                    <a:pt x="374" y="14"/>
                    <a:pt x="389" y="0"/>
                    <a:pt x="403" y="0"/>
                  </a:cubicBezTo>
                  <a:cubicBezTo>
                    <a:pt x="516" y="0"/>
                    <a:pt x="516" y="0"/>
                    <a:pt x="516" y="0"/>
                  </a:cubicBezTo>
                  <a:cubicBezTo>
                    <a:pt x="530" y="0"/>
                    <a:pt x="544" y="14"/>
                    <a:pt x="544" y="28"/>
                  </a:cubicBezTo>
                  <a:cubicBezTo>
                    <a:pt x="544" y="141"/>
                    <a:pt x="544" y="141"/>
                    <a:pt x="544" y="141"/>
                  </a:cubicBezTo>
                  <a:cubicBezTo>
                    <a:pt x="544" y="163"/>
                    <a:pt x="530" y="170"/>
                    <a:pt x="516" y="170"/>
                  </a:cubicBezTo>
                  <a:close/>
                  <a:moveTo>
                    <a:pt x="233" y="354"/>
                  </a:moveTo>
                  <a:lnTo>
                    <a:pt x="233" y="354"/>
                  </a:lnTo>
                  <a:cubicBezTo>
                    <a:pt x="92" y="495"/>
                    <a:pt x="92" y="495"/>
                    <a:pt x="92" y="495"/>
                  </a:cubicBezTo>
                  <a:cubicBezTo>
                    <a:pt x="141" y="495"/>
                    <a:pt x="141" y="495"/>
                    <a:pt x="141" y="495"/>
                  </a:cubicBezTo>
                  <a:cubicBezTo>
                    <a:pt x="155" y="495"/>
                    <a:pt x="169" y="502"/>
                    <a:pt x="169" y="523"/>
                  </a:cubicBezTo>
                  <a:cubicBezTo>
                    <a:pt x="169" y="537"/>
                    <a:pt x="155" y="552"/>
                    <a:pt x="141" y="552"/>
                  </a:cubicBezTo>
                  <a:cubicBezTo>
                    <a:pt x="28" y="552"/>
                    <a:pt x="28" y="552"/>
                    <a:pt x="28" y="552"/>
                  </a:cubicBezTo>
                  <a:cubicBezTo>
                    <a:pt x="7" y="552"/>
                    <a:pt x="0" y="537"/>
                    <a:pt x="0" y="523"/>
                  </a:cubicBezTo>
                  <a:cubicBezTo>
                    <a:pt x="0" y="410"/>
                    <a:pt x="0" y="410"/>
                    <a:pt x="0" y="410"/>
                  </a:cubicBezTo>
                  <a:cubicBezTo>
                    <a:pt x="0" y="389"/>
                    <a:pt x="7" y="382"/>
                    <a:pt x="28" y="382"/>
                  </a:cubicBezTo>
                  <a:cubicBezTo>
                    <a:pt x="42" y="382"/>
                    <a:pt x="56" y="389"/>
                    <a:pt x="56" y="410"/>
                  </a:cubicBezTo>
                  <a:cubicBezTo>
                    <a:pt x="56" y="452"/>
                    <a:pt x="56" y="452"/>
                    <a:pt x="56" y="452"/>
                  </a:cubicBezTo>
                  <a:cubicBezTo>
                    <a:pt x="198" y="311"/>
                    <a:pt x="198" y="311"/>
                    <a:pt x="198" y="311"/>
                  </a:cubicBezTo>
                  <a:lnTo>
                    <a:pt x="198" y="311"/>
                  </a:lnTo>
                  <a:cubicBezTo>
                    <a:pt x="198" y="304"/>
                    <a:pt x="205" y="304"/>
                    <a:pt x="212" y="304"/>
                  </a:cubicBezTo>
                  <a:cubicBezTo>
                    <a:pt x="233" y="304"/>
                    <a:pt x="240" y="318"/>
                    <a:pt x="240" y="332"/>
                  </a:cubicBezTo>
                  <a:cubicBezTo>
                    <a:pt x="240" y="339"/>
                    <a:pt x="240" y="347"/>
                    <a:pt x="233" y="354"/>
                  </a:cubicBezTo>
                  <a:close/>
                  <a:moveTo>
                    <a:pt x="212" y="248"/>
                  </a:moveTo>
                  <a:lnTo>
                    <a:pt x="212" y="248"/>
                  </a:lnTo>
                  <a:cubicBezTo>
                    <a:pt x="205" y="248"/>
                    <a:pt x="198" y="248"/>
                    <a:pt x="198" y="241"/>
                  </a:cubicBezTo>
                  <a:lnTo>
                    <a:pt x="198" y="241"/>
                  </a:lnTo>
                  <a:cubicBezTo>
                    <a:pt x="56" y="99"/>
                    <a:pt x="56" y="99"/>
                    <a:pt x="56" y="99"/>
                  </a:cubicBezTo>
                  <a:cubicBezTo>
                    <a:pt x="56" y="141"/>
                    <a:pt x="56" y="141"/>
                    <a:pt x="56" y="141"/>
                  </a:cubicBezTo>
                  <a:cubicBezTo>
                    <a:pt x="56" y="163"/>
                    <a:pt x="42" y="170"/>
                    <a:pt x="28" y="170"/>
                  </a:cubicBezTo>
                  <a:cubicBezTo>
                    <a:pt x="7" y="170"/>
                    <a:pt x="0" y="163"/>
                    <a:pt x="0" y="141"/>
                  </a:cubicBezTo>
                  <a:cubicBezTo>
                    <a:pt x="0" y="28"/>
                    <a:pt x="0" y="28"/>
                    <a:pt x="0" y="28"/>
                  </a:cubicBezTo>
                  <a:cubicBezTo>
                    <a:pt x="0" y="14"/>
                    <a:pt x="7" y="0"/>
                    <a:pt x="28" y="0"/>
                  </a:cubicBezTo>
                  <a:cubicBezTo>
                    <a:pt x="141" y="0"/>
                    <a:pt x="141" y="0"/>
                    <a:pt x="141" y="0"/>
                  </a:cubicBezTo>
                  <a:cubicBezTo>
                    <a:pt x="155" y="0"/>
                    <a:pt x="169" y="14"/>
                    <a:pt x="169" y="28"/>
                  </a:cubicBezTo>
                  <a:cubicBezTo>
                    <a:pt x="169" y="50"/>
                    <a:pt x="155" y="57"/>
                    <a:pt x="141" y="57"/>
                  </a:cubicBezTo>
                  <a:cubicBezTo>
                    <a:pt x="92" y="57"/>
                    <a:pt x="92" y="57"/>
                    <a:pt x="92" y="57"/>
                  </a:cubicBezTo>
                  <a:cubicBezTo>
                    <a:pt x="233" y="198"/>
                    <a:pt x="233" y="198"/>
                    <a:pt x="233" y="198"/>
                  </a:cubicBezTo>
                  <a:lnTo>
                    <a:pt x="233" y="198"/>
                  </a:lnTo>
                  <a:cubicBezTo>
                    <a:pt x="240" y="205"/>
                    <a:pt x="240" y="212"/>
                    <a:pt x="240" y="219"/>
                  </a:cubicBezTo>
                  <a:cubicBezTo>
                    <a:pt x="240" y="234"/>
                    <a:pt x="233" y="248"/>
                    <a:pt x="212" y="24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30" name="Google Shape;330;p23"/>
            <p:cNvSpPr/>
            <p:nvPr/>
          </p:nvSpPr>
          <p:spPr>
            <a:xfrm>
              <a:off x="14364323" y="8930490"/>
              <a:ext cx="694202" cy="694382"/>
            </a:xfrm>
            <a:custGeom>
              <a:rect b="b" l="l" r="r" t="t"/>
              <a:pathLst>
                <a:path extrusionOk="0" h="426" w="426">
                  <a:moveTo>
                    <a:pt x="212" y="0"/>
                  </a:moveTo>
                  <a:lnTo>
                    <a:pt x="212" y="0"/>
                  </a:lnTo>
                  <a:cubicBezTo>
                    <a:pt x="97" y="0"/>
                    <a:pt x="0" y="97"/>
                    <a:pt x="0" y="213"/>
                  </a:cubicBezTo>
                  <a:cubicBezTo>
                    <a:pt x="0" y="336"/>
                    <a:pt x="97" y="425"/>
                    <a:pt x="212" y="425"/>
                  </a:cubicBezTo>
                  <a:cubicBezTo>
                    <a:pt x="327" y="425"/>
                    <a:pt x="425" y="336"/>
                    <a:pt x="425" y="213"/>
                  </a:cubicBezTo>
                  <a:cubicBezTo>
                    <a:pt x="425" y="97"/>
                    <a:pt x="327" y="0"/>
                    <a:pt x="212" y="0"/>
                  </a:cubicBezTo>
                  <a:close/>
                  <a:moveTo>
                    <a:pt x="229" y="390"/>
                  </a:moveTo>
                  <a:lnTo>
                    <a:pt x="229" y="390"/>
                  </a:lnTo>
                  <a:cubicBezTo>
                    <a:pt x="229" y="292"/>
                    <a:pt x="229" y="292"/>
                    <a:pt x="229" y="292"/>
                  </a:cubicBezTo>
                  <a:cubicBezTo>
                    <a:pt x="194" y="292"/>
                    <a:pt x="194" y="292"/>
                    <a:pt x="194" y="292"/>
                  </a:cubicBezTo>
                  <a:cubicBezTo>
                    <a:pt x="194" y="390"/>
                    <a:pt x="194" y="390"/>
                    <a:pt x="194" y="390"/>
                  </a:cubicBezTo>
                  <a:cubicBezTo>
                    <a:pt x="114" y="380"/>
                    <a:pt x="44" y="310"/>
                    <a:pt x="35" y="230"/>
                  </a:cubicBezTo>
                  <a:cubicBezTo>
                    <a:pt x="132" y="230"/>
                    <a:pt x="132" y="230"/>
                    <a:pt x="132" y="230"/>
                  </a:cubicBezTo>
                  <a:cubicBezTo>
                    <a:pt x="132" y="195"/>
                    <a:pt x="132" y="195"/>
                    <a:pt x="132" y="195"/>
                  </a:cubicBezTo>
                  <a:cubicBezTo>
                    <a:pt x="35" y="195"/>
                    <a:pt x="35" y="195"/>
                    <a:pt x="35" y="195"/>
                  </a:cubicBezTo>
                  <a:cubicBezTo>
                    <a:pt x="44" y="115"/>
                    <a:pt x="114" y="53"/>
                    <a:pt x="194" y="44"/>
                  </a:cubicBezTo>
                  <a:cubicBezTo>
                    <a:pt x="194" y="142"/>
                    <a:pt x="194" y="142"/>
                    <a:pt x="194" y="142"/>
                  </a:cubicBezTo>
                  <a:cubicBezTo>
                    <a:pt x="229" y="142"/>
                    <a:pt x="229" y="142"/>
                    <a:pt x="229" y="142"/>
                  </a:cubicBezTo>
                  <a:cubicBezTo>
                    <a:pt x="229" y="44"/>
                    <a:pt x="229" y="44"/>
                    <a:pt x="229" y="44"/>
                  </a:cubicBezTo>
                  <a:cubicBezTo>
                    <a:pt x="310" y="53"/>
                    <a:pt x="380" y="115"/>
                    <a:pt x="380" y="195"/>
                  </a:cubicBezTo>
                  <a:cubicBezTo>
                    <a:pt x="292" y="195"/>
                    <a:pt x="292" y="195"/>
                    <a:pt x="292" y="195"/>
                  </a:cubicBezTo>
                  <a:cubicBezTo>
                    <a:pt x="292" y="230"/>
                    <a:pt x="292" y="230"/>
                    <a:pt x="292" y="230"/>
                  </a:cubicBezTo>
                  <a:cubicBezTo>
                    <a:pt x="380" y="230"/>
                    <a:pt x="380" y="230"/>
                    <a:pt x="380" y="230"/>
                  </a:cubicBezTo>
                  <a:cubicBezTo>
                    <a:pt x="380" y="310"/>
                    <a:pt x="310" y="380"/>
                    <a:pt x="229" y="390"/>
                  </a:cubicBezTo>
                  <a:close/>
                </a:path>
              </a:pathLst>
            </a:custGeom>
            <a:solidFill>
              <a:schemeClr val="lt1"/>
            </a:solidFill>
            <a:ln>
              <a:noFill/>
            </a:ln>
          </p:spPr>
          <p:txBody>
            <a:bodyPr anchorCtr="0" anchor="ctr" bIns="45700" lIns="91400" spcFirstLastPara="1" rIns="91400"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331" name="Google Shape;331;p23"/>
          <p:cNvGrpSpPr/>
          <p:nvPr/>
        </p:nvGrpSpPr>
        <p:grpSpPr>
          <a:xfrm>
            <a:off x="779875" y="4804575"/>
            <a:ext cx="3068946" cy="1327608"/>
            <a:chOff x="1090189" y="4510588"/>
            <a:chExt cx="2535900" cy="1327608"/>
          </a:xfrm>
        </p:grpSpPr>
        <p:sp>
          <p:nvSpPr>
            <p:cNvPr id="332" name="Google Shape;332;p23"/>
            <p:cNvSpPr txBox="1"/>
            <p:nvPr/>
          </p:nvSpPr>
          <p:spPr>
            <a:xfrm>
              <a:off x="1090189" y="4510588"/>
              <a:ext cx="2535900" cy="461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3F3F3F"/>
                  </a:solidFill>
                  <a:latin typeface="Microsoft YaHei"/>
                  <a:ea typeface="Microsoft YaHei"/>
                  <a:cs typeface="Microsoft YaHei"/>
                  <a:sym typeface="Microsoft YaHei"/>
                </a:rPr>
                <a:t>load training imgs</a:t>
              </a:r>
              <a:r>
                <a:rPr lang="en-US" sz="2400">
                  <a:solidFill>
                    <a:srgbClr val="3F3F3F"/>
                  </a:solidFill>
                  <a:latin typeface="Microsoft YaHei"/>
                  <a:ea typeface="Microsoft YaHei"/>
                  <a:cs typeface="Microsoft YaHei"/>
                  <a:sym typeface="Microsoft YaHei"/>
                </a:rPr>
                <a:t> </a:t>
              </a:r>
              <a:endParaRPr sz="2400">
                <a:solidFill>
                  <a:srgbClr val="3F3F3F"/>
                </a:solidFill>
                <a:latin typeface="Microsoft YaHei"/>
                <a:ea typeface="Microsoft YaHei"/>
                <a:cs typeface="Microsoft YaHei"/>
                <a:sym typeface="Microsoft YaHei"/>
              </a:endParaRPr>
            </a:p>
          </p:txBody>
        </p:sp>
        <p:sp>
          <p:nvSpPr>
            <p:cNvPr id="333" name="Google Shape;333;p23"/>
            <p:cNvSpPr txBox="1"/>
            <p:nvPr/>
          </p:nvSpPr>
          <p:spPr>
            <a:xfrm>
              <a:off x="1090196" y="4943070"/>
              <a:ext cx="2383832" cy="89512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load the file of names of training images </a:t>
              </a:r>
              <a:endParaRPr sz="1400">
                <a:solidFill>
                  <a:srgbClr val="3F3F3F"/>
                </a:solidFill>
                <a:latin typeface="Microsoft YaHei"/>
                <a:ea typeface="Microsoft YaHei"/>
                <a:cs typeface="Microsoft YaHei"/>
                <a:sym typeface="Microsoft YaHei"/>
              </a:endParaRPr>
            </a:p>
          </p:txBody>
        </p:sp>
      </p:grpSp>
      <p:grpSp>
        <p:nvGrpSpPr>
          <p:cNvPr id="334" name="Google Shape;334;p23"/>
          <p:cNvGrpSpPr/>
          <p:nvPr/>
        </p:nvGrpSpPr>
        <p:grpSpPr>
          <a:xfrm>
            <a:off x="3848945" y="4804628"/>
            <a:ext cx="2383832" cy="1327611"/>
            <a:chOff x="1090196" y="4510586"/>
            <a:chExt cx="2383832" cy="1327611"/>
          </a:xfrm>
        </p:grpSpPr>
        <p:sp>
          <p:nvSpPr>
            <p:cNvPr id="335" name="Google Shape;335;p23"/>
            <p:cNvSpPr txBox="1"/>
            <p:nvPr/>
          </p:nvSpPr>
          <p:spPr>
            <a:xfrm>
              <a:off x="1237720" y="4510586"/>
              <a:ext cx="2088784"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3F3F3F"/>
                  </a:solidFill>
                  <a:latin typeface="Microsoft YaHei"/>
                  <a:ea typeface="Microsoft YaHei"/>
                  <a:cs typeface="Microsoft YaHei"/>
                  <a:sym typeface="Microsoft YaHei"/>
                </a:rPr>
                <a:t> load feature </a:t>
              </a:r>
              <a:endParaRPr sz="2400">
                <a:solidFill>
                  <a:srgbClr val="3F3F3F"/>
                </a:solidFill>
                <a:latin typeface="Microsoft YaHei"/>
                <a:ea typeface="Microsoft YaHei"/>
                <a:cs typeface="Microsoft YaHei"/>
                <a:sym typeface="Microsoft YaHei"/>
              </a:endParaRPr>
            </a:p>
          </p:txBody>
        </p:sp>
        <p:sp>
          <p:nvSpPr>
            <p:cNvPr id="336" name="Google Shape;336;p23"/>
            <p:cNvSpPr txBox="1"/>
            <p:nvPr/>
          </p:nvSpPr>
          <p:spPr>
            <a:xfrm>
              <a:off x="1090196" y="4943070"/>
              <a:ext cx="2383832" cy="89512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load training features</a:t>
              </a:r>
              <a:endParaRPr sz="1400">
                <a:solidFill>
                  <a:srgbClr val="3F3F3F"/>
                </a:solidFill>
                <a:latin typeface="Microsoft YaHei"/>
                <a:ea typeface="Microsoft YaHei"/>
                <a:cs typeface="Microsoft YaHei"/>
                <a:sym typeface="Microsoft YaHei"/>
              </a:endParaRPr>
            </a:p>
          </p:txBody>
        </p:sp>
      </p:grpSp>
      <p:grpSp>
        <p:nvGrpSpPr>
          <p:cNvPr id="337" name="Google Shape;337;p23"/>
          <p:cNvGrpSpPr/>
          <p:nvPr/>
        </p:nvGrpSpPr>
        <p:grpSpPr>
          <a:xfrm>
            <a:off x="6486833" y="4804462"/>
            <a:ext cx="2960004" cy="1327611"/>
            <a:chOff x="1090196" y="4510586"/>
            <a:chExt cx="2383832" cy="1327611"/>
          </a:xfrm>
        </p:grpSpPr>
        <p:sp>
          <p:nvSpPr>
            <p:cNvPr id="338" name="Google Shape;338;p23"/>
            <p:cNvSpPr txBox="1"/>
            <p:nvPr/>
          </p:nvSpPr>
          <p:spPr>
            <a:xfrm>
              <a:off x="1237720" y="4510586"/>
              <a:ext cx="2088784"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3F3F3F"/>
                  </a:solidFill>
                  <a:latin typeface="Microsoft YaHei"/>
                  <a:ea typeface="Microsoft YaHei"/>
                  <a:cs typeface="Microsoft YaHei"/>
                  <a:sym typeface="Microsoft YaHei"/>
                </a:rPr>
                <a:t>create tokenizer</a:t>
              </a:r>
              <a:r>
                <a:rPr lang="en-US" sz="2400">
                  <a:solidFill>
                    <a:srgbClr val="3F3F3F"/>
                  </a:solidFill>
                  <a:latin typeface="Microsoft YaHei"/>
                  <a:ea typeface="Microsoft YaHei"/>
                  <a:cs typeface="Microsoft YaHei"/>
                  <a:sym typeface="Microsoft YaHei"/>
                </a:rPr>
                <a:t> </a:t>
              </a:r>
              <a:endParaRPr sz="2400">
                <a:solidFill>
                  <a:srgbClr val="3F3F3F"/>
                </a:solidFill>
                <a:latin typeface="Microsoft YaHei"/>
                <a:ea typeface="Microsoft YaHei"/>
                <a:cs typeface="Microsoft YaHei"/>
                <a:sym typeface="Microsoft YaHei"/>
              </a:endParaRPr>
            </a:p>
          </p:txBody>
        </p:sp>
        <p:sp>
          <p:nvSpPr>
            <p:cNvPr id="339" name="Google Shape;339;p23"/>
            <p:cNvSpPr txBox="1"/>
            <p:nvPr/>
          </p:nvSpPr>
          <p:spPr>
            <a:xfrm>
              <a:off x="1090196" y="4943070"/>
              <a:ext cx="2383832" cy="89512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create tokenizer of the training descriptions’word</a:t>
              </a:r>
              <a:endParaRPr sz="1400">
                <a:solidFill>
                  <a:srgbClr val="3F3F3F"/>
                </a:solidFill>
                <a:latin typeface="Microsoft YaHei"/>
                <a:ea typeface="Microsoft YaHei"/>
                <a:cs typeface="Microsoft YaHei"/>
                <a:sym typeface="Microsoft YaHei"/>
              </a:endParaRPr>
            </a:p>
          </p:txBody>
        </p:sp>
      </p:grpSp>
      <p:grpSp>
        <p:nvGrpSpPr>
          <p:cNvPr id="340" name="Google Shape;340;p23"/>
          <p:cNvGrpSpPr/>
          <p:nvPr/>
        </p:nvGrpSpPr>
        <p:grpSpPr>
          <a:xfrm>
            <a:off x="2026025" y="1633550"/>
            <a:ext cx="2861100" cy="1327612"/>
            <a:chOff x="717500" y="4510585"/>
            <a:chExt cx="2861100" cy="1327612"/>
          </a:xfrm>
        </p:grpSpPr>
        <p:sp>
          <p:nvSpPr>
            <p:cNvPr id="341" name="Google Shape;341;p23"/>
            <p:cNvSpPr txBox="1"/>
            <p:nvPr/>
          </p:nvSpPr>
          <p:spPr>
            <a:xfrm>
              <a:off x="717500" y="4510585"/>
              <a:ext cx="2861100" cy="461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3F3F3F"/>
                  </a:solidFill>
                  <a:latin typeface="Microsoft YaHei"/>
                  <a:ea typeface="Microsoft YaHei"/>
                  <a:cs typeface="Microsoft YaHei"/>
                  <a:sym typeface="Microsoft YaHei"/>
                </a:rPr>
                <a:t>clean training des</a:t>
              </a:r>
              <a:endParaRPr sz="2400">
                <a:solidFill>
                  <a:srgbClr val="3F3F3F"/>
                </a:solidFill>
                <a:latin typeface="Microsoft YaHei"/>
                <a:ea typeface="Microsoft YaHei"/>
                <a:cs typeface="Microsoft YaHei"/>
                <a:sym typeface="Microsoft YaHei"/>
              </a:endParaRPr>
            </a:p>
          </p:txBody>
        </p:sp>
        <p:sp>
          <p:nvSpPr>
            <p:cNvPr id="342" name="Google Shape;342;p23"/>
            <p:cNvSpPr txBox="1"/>
            <p:nvPr/>
          </p:nvSpPr>
          <p:spPr>
            <a:xfrm>
              <a:off x="1090196" y="4943070"/>
              <a:ext cx="2383832" cy="89512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clean the training descriptions, add “startseq” and “endseq”</a:t>
              </a:r>
              <a:endParaRPr sz="1400">
                <a:solidFill>
                  <a:srgbClr val="3F3F3F"/>
                </a:solidFill>
                <a:latin typeface="Microsoft YaHei"/>
                <a:ea typeface="Microsoft YaHei"/>
                <a:cs typeface="Microsoft YaHei"/>
                <a:sym typeface="Microsoft YaHei"/>
              </a:endParaRPr>
            </a:p>
          </p:txBody>
        </p:sp>
      </p:grpSp>
      <p:grpSp>
        <p:nvGrpSpPr>
          <p:cNvPr id="343" name="Google Shape;343;p23"/>
          <p:cNvGrpSpPr/>
          <p:nvPr/>
        </p:nvGrpSpPr>
        <p:grpSpPr>
          <a:xfrm>
            <a:off x="4886999" y="1817986"/>
            <a:ext cx="2383832" cy="1327611"/>
            <a:chOff x="1090196" y="4510586"/>
            <a:chExt cx="2383832" cy="1327611"/>
          </a:xfrm>
        </p:grpSpPr>
        <p:sp>
          <p:nvSpPr>
            <p:cNvPr id="344" name="Google Shape;344;p23"/>
            <p:cNvSpPr txBox="1"/>
            <p:nvPr/>
          </p:nvSpPr>
          <p:spPr>
            <a:xfrm>
              <a:off x="1237720" y="4510586"/>
              <a:ext cx="2088784"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3F3F3F"/>
                  </a:solidFill>
                  <a:latin typeface="Microsoft YaHei"/>
                  <a:ea typeface="Microsoft YaHei"/>
                  <a:cs typeface="Microsoft YaHei"/>
                  <a:sym typeface="Microsoft YaHei"/>
                </a:rPr>
                <a:t>dict to list</a:t>
              </a:r>
              <a:r>
                <a:rPr lang="en-US" sz="2400">
                  <a:solidFill>
                    <a:srgbClr val="3F3F3F"/>
                  </a:solidFill>
                  <a:latin typeface="Microsoft YaHei"/>
                  <a:ea typeface="Microsoft YaHei"/>
                  <a:cs typeface="Microsoft YaHei"/>
                  <a:sym typeface="Microsoft YaHei"/>
                </a:rPr>
                <a:t> </a:t>
              </a:r>
              <a:endParaRPr sz="2400">
                <a:solidFill>
                  <a:srgbClr val="3F3F3F"/>
                </a:solidFill>
                <a:latin typeface="Microsoft YaHei"/>
                <a:ea typeface="Microsoft YaHei"/>
                <a:cs typeface="Microsoft YaHei"/>
                <a:sym typeface="Microsoft YaHei"/>
              </a:endParaRPr>
            </a:p>
          </p:txBody>
        </p:sp>
        <p:sp>
          <p:nvSpPr>
            <p:cNvPr id="345" name="Google Shape;345;p23"/>
            <p:cNvSpPr txBox="1"/>
            <p:nvPr/>
          </p:nvSpPr>
          <p:spPr>
            <a:xfrm>
              <a:off x="1090196" y="4943070"/>
              <a:ext cx="2383832" cy="89512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change the training descriptions from dictionary to list</a:t>
              </a:r>
              <a:endParaRPr sz="1400">
                <a:solidFill>
                  <a:srgbClr val="3F3F3F"/>
                </a:solidFill>
                <a:latin typeface="Microsoft YaHei"/>
                <a:ea typeface="Microsoft YaHei"/>
                <a:cs typeface="Microsoft YaHei"/>
                <a:sym typeface="Microsoft YaHei"/>
              </a:endParaRPr>
            </a:p>
          </p:txBody>
        </p:sp>
      </p:grpSp>
      <p:sp>
        <p:nvSpPr>
          <p:cNvPr id="346" name="Google Shape;346;p23"/>
          <p:cNvSpPr txBox="1"/>
          <p:nvPr/>
        </p:nvSpPr>
        <p:spPr>
          <a:xfrm>
            <a:off x="741526" y="240100"/>
            <a:ext cx="3894300" cy="400200"/>
          </a:xfrm>
          <a:prstGeom prst="rect">
            <a:avLst/>
          </a:prstGeom>
          <a:noFill/>
          <a:ln>
            <a:noFill/>
          </a:ln>
        </p:spPr>
        <p:txBody>
          <a:bodyPr anchorCtr="0" anchor="t" bIns="45700" lIns="91425" spcFirstLastPara="1" rIns="91425" wrap="square" tIns="45700">
            <a:noAutofit/>
          </a:bodyPr>
          <a:lstStyle/>
          <a:p>
            <a:pPr indent="0" lvl="0" marL="370840" rtl="0" algn="l">
              <a:spcBef>
                <a:spcPts val="675"/>
              </a:spcBef>
              <a:spcAft>
                <a:spcPts val="0"/>
              </a:spcAft>
              <a:buSzPts val="1100"/>
              <a:buNone/>
            </a:pPr>
            <a:r>
              <a:rPr b="1" lang="en-US" sz="2400">
                <a:solidFill>
                  <a:schemeClr val="dk1"/>
                </a:solidFill>
                <a:latin typeface="Times New Roman"/>
                <a:ea typeface="Times New Roman"/>
                <a:cs typeface="Times New Roman"/>
                <a:sym typeface="Times New Roman"/>
              </a:rPr>
              <a:t>Implementation details</a:t>
            </a:r>
            <a:endParaRPr sz="2000">
              <a:solidFill>
                <a:schemeClr val="dk1"/>
              </a:solidFill>
              <a:latin typeface="Microsoft YaHei"/>
              <a:ea typeface="Microsoft YaHei"/>
              <a:cs typeface="Microsoft YaHei"/>
              <a:sym typeface="Microsoft YaHe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24"/>
          <p:cNvSpPr/>
          <p:nvPr/>
        </p:nvSpPr>
        <p:spPr>
          <a:xfrm rot="5400000">
            <a:off x="304864" y="397151"/>
            <a:ext cx="281400" cy="28710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352" name="Google Shape;352;p24"/>
          <p:cNvSpPr txBox="1"/>
          <p:nvPr/>
        </p:nvSpPr>
        <p:spPr>
          <a:xfrm>
            <a:off x="741526" y="240100"/>
            <a:ext cx="3894300" cy="400200"/>
          </a:xfrm>
          <a:prstGeom prst="rect">
            <a:avLst/>
          </a:prstGeom>
          <a:noFill/>
          <a:ln>
            <a:noFill/>
          </a:ln>
        </p:spPr>
        <p:txBody>
          <a:bodyPr anchorCtr="0" anchor="t" bIns="45700" lIns="91425" spcFirstLastPara="1" rIns="91425" wrap="square" tIns="45700">
            <a:noAutofit/>
          </a:bodyPr>
          <a:lstStyle/>
          <a:p>
            <a:pPr indent="0" lvl="0" marL="370840" rtl="0" algn="l">
              <a:spcBef>
                <a:spcPts val="675"/>
              </a:spcBef>
              <a:spcAft>
                <a:spcPts val="0"/>
              </a:spcAft>
              <a:buSzPts val="1100"/>
              <a:buNone/>
            </a:pPr>
            <a:r>
              <a:rPr b="1" lang="en-US" sz="2400">
                <a:solidFill>
                  <a:schemeClr val="dk1"/>
                </a:solidFill>
                <a:latin typeface="Times New Roman"/>
                <a:ea typeface="Times New Roman"/>
                <a:cs typeface="Times New Roman"/>
                <a:sym typeface="Times New Roman"/>
              </a:rPr>
              <a:t>Implementation details</a:t>
            </a:r>
            <a:endParaRPr sz="2000">
              <a:solidFill>
                <a:schemeClr val="dk1"/>
              </a:solidFill>
              <a:latin typeface="Microsoft YaHei"/>
              <a:ea typeface="Microsoft YaHei"/>
              <a:cs typeface="Microsoft YaHei"/>
              <a:sym typeface="Microsoft YaHei"/>
            </a:endParaRPr>
          </a:p>
        </p:txBody>
      </p:sp>
      <p:pic>
        <p:nvPicPr>
          <p:cNvPr id="353" name="Google Shape;353;p24"/>
          <p:cNvPicPr preferRelativeResize="0"/>
          <p:nvPr/>
        </p:nvPicPr>
        <p:blipFill>
          <a:blip r:embed="rId3">
            <a:alphaModFix/>
          </a:blip>
          <a:stretch>
            <a:fillRect/>
          </a:stretch>
        </p:blipFill>
        <p:spPr>
          <a:xfrm>
            <a:off x="741525" y="2848675"/>
            <a:ext cx="14348625" cy="3212750"/>
          </a:xfrm>
          <a:prstGeom prst="rect">
            <a:avLst/>
          </a:prstGeom>
          <a:noFill/>
          <a:ln>
            <a:noFill/>
          </a:ln>
        </p:spPr>
      </p:pic>
      <p:sp>
        <p:nvSpPr>
          <p:cNvPr id="354" name="Google Shape;354;p24"/>
          <p:cNvSpPr/>
          <p:nvPr/>
        </p:nvSpPr>
        <p:spPr>
          <a:xfrm>
            <a:off x="932070" y="1062302"/>
            <a:ext cx="942600" cy="942600"/>
          </a:xfrm>
          <a:prstGeom prst="ellipse">
            <a:avLst/>
          </a:prstGeom>
          <a:noFill/>
          <a:ln cap="flat" cmpd="sng" w="28575">
            <a:solidFill>
              <a:srgbClr val="2C2C2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5" name="Google Shape;355;p24"/>
          <p:cNvSpPr txBox="1"/>
          <p:nvPr/>
        </p:nvSpPr>
        <p:spPr>
          <a:xfrm>
            <a:off x="2011475" y="1247300"/>
            <a:ext cx="5749800" cy="572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3F3F3F"/>
              </a:buClr>
              <a:buSzPts val="1400"/>
              <a:buFont typeface="Arial"/>
              <a:buNone/>
            </a:pPr>
            <a:r>
              <a:rPr lang="en-US" sz="2400">
                <a:solidFill>
                  <a:srgbClr val="3F3F3F"/>
                </a:solidFill>
                <a:latin typeface="Microsoft YaHei"/>
                <a:ea typeface="Microsoft YaHei"/>
                <a:cs typeface="Microsoft YaHei"/>
                <a:sym typeface="Microsoft YaHei"/>
              </a:rPr>
              <a:t>create sequences and data generator</a:t>
            </a:r>
            <a:endParaRPr sz="2400">
              <a:solidFill>
                <a:srgbClr val="3F3F3F"/>
              </a:solidFill>
              <a:latin typeface="Microsoft YaHei"/>
              <a:ea typeface="Microsoft YaHei"/>
              <a:cs typeface="Microsoft YaHei"/>
              <a:sym typeface="Microsoft YaHei"/>
            </a:endParaRPr>
          </a:p>
        </p:txBody>
      </p:sp>
      <p:sp>
        <p:nvSpPr>
          <p:cNvPr id="356" name="Google Shape;356;p24"/>
          <p:cNvSpPr/>
          <p:nvPr/>
        </p:nvSpPr>
        <p:spPr>
          <a:xfrm>
            <a:off x="1253602" y="1314180"/>
            <a:ext cx="299602" cy="438908"/>
          </a:xfrm>
          <a:custGeom>
            <a:rect b="b" l="l" r="r" t="t"/>
            <a:pathLst>
              <a:path extrusionOk="0" h="107" w="73">
                <a:moveTo>
                  <a:pt x="16" y="77"/>
                </a:moveTo>
                <a:cubicBezTo>
                  <a:pt x="57" y="77"/>
                  <a:pt x="57" y="77"/>
                  <a:pt x="57" y="77"/>
                </a:cubicBezTo>
                <a:cubicBezTo>
                  <a:pt x="52" y="101"/>
                  <a:pt x="52" y="101"/>
                  <a:pt x="52" y="101"/>
                </a:cubicBezTo>
                <a:cubicBezTo>
                  <a:pt x="45" y="101"/>
                  <a:pt x="45" y="101"/>
                  <a:pt x="45" y="101"/>
                </a:cubicBezTo>
                <a:cubicBezTo>
                  <a:pt x="44" y="104"/>
                  <a:pt x="41" y="107"/>
                  <a:pt x="37" y="107"/>
                </a:cubicBezTo>
                <a:cubicBezTo>
                  <a:pt x="33" y="107"/>
                  <a:pt x="30" y="104"/>
                  <a:pt x="29" y="101"/>
                </a:cubicBezTo>
                <a:cubicBezTo>
                  <a:pt x="21" y="101"/>
                  <a:pt x="21" y="101"/>
                  <a:pt x="21" y="101"/>
                </a:cubicBezTo>
                <a:cubicBezTo>
                  <a:pt x="16" y="77"/>
                  <a:pt x="16" y="77"/>
                  <a:pt x="16" y="77"/>
                </a:cubicBezTo>
                <a:close/>
                <a:moveTo>
                  <a:pt x="51" y="29"/>
                </a:moveTo>
                <a:cubicBezTo>
                  <a:pt x="52" y="35"/>
                  <a:pt x="52" y="35"/>
                  <a:pt x="52" y="35"/>
                </a:cubicBezTo>
                <a:cubicBezTo>
                  <a:pt x="51" y="37"/>
                  <a:pt x="51" y="37"/>
                  <a:pt x="51" y="37"/>
                </a:cubicBezTo>
                <a:cubicBezTo>
                  <a:pt x="53" y="38"/>
                  <a:pt x="53" y="38"/>
                  <a:pt x="53" y="38"/>
                </a:cubicBezTo>
                <a:cubicBezTo>
                  <a:pt x="52" y="42"/>
                  <a:pt x="52" y="42"/>
                  <a:pt x="52" y="42"/>
                </a:cubicBezTo>
                <a:cubicBezTo>
                  <a:pt x="50" y="42"/>
                  <a:pt x="50" y="42"/>
                  <a:pt x="50" y="42"/>
                </a:cubicBezTo>
                <a:cubicBezTo>
                  <a:pt x="52" y="44"/>
                  <a:pt x="52" y="44"/>
                  <a:pt x="52" y="44"/>
                </a:cubicBezTo>
                <a:cubicBezTo>
                  <a:pt x="51" y="47"/>
                  <a:pt x="51" y="47"/>
                  <a:pt x="51" y="47"/>
                </a:cubicBezTo>
                <a:cubicBezTo>
                  <a:pt x="50" y="48"/>
                  <a:pt x="50" y="48"/>
                  <a:pt x="50" y="48"/>
                </a:cubicBezTo>
                <a:cubicBezTo>
                  <a:pt x="51" y="49"/>
                  <a:pt x="51" y="49"/>
                  <a:pt x="51" y="49"/>
                </a:cubicBezTo>
                <a:cubicBezTo>
                  <a:pt x="50" y="53"/>
                  <a:pt x="50" y="53"/>
                  <a:pt x="50" y="53"/>
                </a:cubicBezTo>
                <a:cubicBezTo>
                  <a:pt x="47" y="54"/>
                  <a:pt x="47" y="54"/>
                  <a:pt x="47" y="54"/>
                </a:cubicBezTo>
                <a:cubicBezTo>
                  <a:pt x="29" y="49"/>
                  <a:pt x="29" y="49"/>
                  <a:pt x="29" y="49"/>
                </a:cubicBezTo>
                <a:cubicBezTo>
                  <a:pt x="21" y="49"/>
                  <a:pt x="21" y="49"/>
                  <a:pt x="21" y="49"/>
                </a:cubicBezTo>
                <a:cubicBezTo>
                  <a:pt x="21" y="32"/>
                  <a:pt x="21" y="32"/>
                  <a:pt x="21" y="32"/>
                </a:cubicBezTo>
                <a:cubicBezTo>
                  <a:pt x="28" y="31"/>
                  <a:pt x="28" y="31"/>
                  <a:pt x="28" y="31"/>
                </a:cubicBezTo>
                <a:cubicBezTo>
                  <a:pt x="42" y="16"/>
                  <a:pt x="42" y="16"/>
                  <a:pt x="42" y="16"/>
                </a:cubicBezTo>
                <a:cubicBezTo>
                  <a:pt x="50" y="21"/>
                  <a:pt x="43" y="27"/>
                  <a:pt x="38" y="30"/>
                </a:cubicBezTo>
                <a:cubicBezTo>
                  <a:pt x="51" y="29"/>
                  <a:pt x="51" y="29"/>
                  <a:pt x="51" y="29"/>
                </a:cubicBezTo>
                <a:close/>
                <a:moveTo>
                  <a:pt x="15" y="71"/>
                </a:moveTo>
                <a:cubicBezTo>
                  <a:pt x="25" y="71"/>
                  <a:pt x="25" y="71"/>
                  <a:pt x="25" y="71"/>
                </a:cubicBezTo>
                <a:cubicBezTo>
                  <a:pt x="24" y="62"/>
                  <a:pt x="20" y="55"/>
                  <a:pt x="17" y="48"/>
                </a:cubicBezTo>
                <a:cubicBezTo>
                  <a:pt x="13" y="41"/>
                  <a:pt x="10" y="34"/>
                  <a:pt x="11" y="29"/>
                </a:cubicBezTo>
                <a:cubicBezTo>
                  <a:pt x="13" y="21"/>
                  <a:pt x="17" y="16"/>
                  <a:pt x="23" y="13"/>
                </a:cubicBezTo>
                <a:cubicBezTo>
                  <a:pt x="27" y="11"/>
                  <a:pt x="32" y="10"/>
                  <a:pt x="37" y="11"/>
                </a:cubicBezTo>
                <a:cubicBezTo>
                  <a:pt x="42" y="11"/>
                  <a:pt x="46" y="12"/>
                  <a:pt x="50" y="14"/>
                </a:cubicBezTo>
                <a:cubicBezTo>
                  <a:pt x="56" y="17"/>
                  <a:pt x="60" y="22"/>
                  <a:pt x="62" y="29"/>
                </a:cubicBezTo>
                <a:cubicBezTo>
                  <a:pt x="63" y="34"/>
                  <a:pt x="59" y="41"/>
                  <a:pt x="56" y="48"/>
                </a:cubicBezTo>
                <a:cubicBezTo>
                  <a:pt x="53" y="55"/>
                  <a:pt x="49" y="62"/>
                  <a:pt x="48" y="71"/>
                </a:cubicBezTo>
                <a:cubicBezTo>
                  <a:pt x="58" y="71"/>
                  <a:pt x="58" y="71"/>
                  <a:pt x="58" y="71"/>
                </a:cubicBezTo>
                <a:cubicBezTo>
                  <a:pt x="59" y="64"/>
                  <a:pt x="62" y="58"/>
                  <a:pt x="65" y="52"/>
                </a:cubicBezTo>
                <a:cubicBezTo>
                  <a:pt x="69" y="44"/>
                  <a:pt x="73" y="36"/>
                  <a:pt x="71" y="27"/>
                </a:cubicBezTo>
                <a:cubicBezTo>
                  <a:pt x="70" y="17"/>
                  <a:pt x="63" y="9"/>
                  <a:pt x="55" y="5"/>
                </a:cubicBezTo>
                <a:cubicBezTo>
                  <a:pt x="49" y="2"/>
                  <a:pt x="43" y="1"/>
                  <a:pt x="37" y="1"/>
                </a:cubicBezTo>
                <a:cubicBezTo>
                  <a:pt x="31" y="0"/>
                  <a:pt x="24" y="2"/>
                  <a:pt x="19" y="5"/>
                </a:cubicBezTo>
                <a:cubicBezTo>
                  <a:pt x="10" y="9"/>
                  <a:pt x="4" y="16"/>
                  <a:pt x="2" y="27"/>
                </a:cubicBezTo>
                <a:cubicBezTo>
                  <a:pt x="0" y="36"/>
                  <a:pt x="4" y="44"/>
                  <a:pt x="8" y="53"/>
                </a:cubicBezTo>
                <a:cubicBezTo>
                  <a:pt x="11" y="58"/>
                  <a:pt x="13" y="64"/>
                  <a:pt x="15" y="71"/>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57" name="Google Shape;357;p24"/>
          <p:cNvSpPr txBox="1"/>
          <p:nvPr/>
        </p:nvSpPr>
        <p:spPr>
          <a:xfrm>
            <a:off x="468900" y="2317350"/>
            <a:ext cx="6912600" cy="572700"/>
          </a:xfrm>
          <a:prstGeom prst="rect">
            <a:avLst/>
          </a:prstGeom>
          <a:noFill/>
          <a:ln>
            <a:noFill/>
          </a:ln>
        </p:spPr>
        <p:txBody>
          <a:bodyPr anchorCtr="0" anchor="t" bIns="91425" lIns="91425" spcFirstLastPara="1" rIns="91425" wrap="square" tIns="91425">
            <a:noAutofit/>
          </a:bodyPr>
          <a:lstStyle/>
          <a:p>
            <a:pPr indent="0" lvl="0" marL="434975" rtl="0" algn="l">
              <a:spcBef>
                <a:spcPts val="995"/>
              </a:spcBef>
              <a:spcAft>
                <a:spcPts val="0"/>
              </a:spcAft>
              <a:buNone/>
            </a:pPr>
            <a:r>
              <a:rPr lang="en-US" sz="2400">
                <a:solidFill>
                  <a:srgbClr val="24292E"/>
                </a:solidFill>
              </a:rPr>
              <a:t>sequnced words:</a:t>
            </a:r>
            <a:r>
              <a:rPr lang="en-US" sz="2400">
                <a:solidFill>
                  <a:srgbClr val="24292E"/>
                </a:solidFill>
              </a:rPr>
              <a:t>a little girl running in field</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Google Shape;362;p25"/>
          <p:cNvSpPr txBox="1"/>
          <p:nvPr>
            <p:ph idx="1" type="body"/>
          </p:nvPr>
        </p:nvSpPr>
        <p:spPr>
          <a:xfrm>
            <a:off x="838200" y="1151825"/>
            <a:ext cx="10515600" cy="50250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define model and training</a:t>
            </a:r>
            <a:endParaRPr/>
          </a:p>
        </p:txBody>
      </p:sp>
      <p:sp>
        <p:nvSpPr>
          <p:cNvPr id="363" name="Google Shape;363;p25"/>
          <p:cNvSpPr/>
          <p:nvPr/>
        </p:nvSpPr>
        <p:spPr>
          <a:xfrm rot="5400000">
            <a:off x="304864" y="397151"/>
            <a:ext cx="281400" cy="28710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364" name="Google Shape;364;p25"/>
          <p:cNvSpPr txBox="1"/>
          <p:nvPr/>
        </p:nvSpPr>
        <p:spPr>
          <a:xfrm>
            <a:off x="741526" y="240100"/>
            <a:ext cx="3894300" cy="400200"/>
          </a:xfrm>
          <a:prstGeom prst="rect">
            <a:avLst/>
          </a:prstGeom>
          <a:noFill/>
          <a:ln>
            <a:noFill/>
          </a:ln>
        </p:spPr>
        <p:txBody>
          <a:bodyPr anchorCtr="0" anchor="t" bIns="45700" lIns="91425" spcFirstLastPara="1" rIns="91425" wrap="square" tIns="45700">
            <a:noAutofit/>
          </a:bodyPr>
          <a:lstStyle/>
          <a:p>
            <a:pPr indent="0" lvl="0" marL="370840" rtl="0" algn="l">
              <a:spcBef>
                <a:spcPts val="675"/>
              </a:spcBef>
              <a:spcAft>
                <a:spcPts val="0"/>
              </a:spcAft>
              <a:buSzPts val="1100"/>
              <a:buNone/>
            </a:pPr>
            <a:r>
              <a:rPr b="1" lang="en-US" sz="2400">
                <a:solidFill>
                  <a:schemeClr val="dk1"/>
                </a:solidFill>
                <a:latin typeface="Times New Roman"/>
                <a:ea typeface="Times New Roman"/>
                <a:cs typeface="Times New Roman"/>
                <a:sym typeface="Times New Roman"/>
              </a:rPr>
              <a:t>Implementation details</a:t>
            </a:r>
            <a:endParaRPr sz="2000">
              <a:solidFill>
                <a:schemeClr val="dk1"/>
              </a:solidFill>
              <a:latin typeface="Microsoft YaHei"/>
              <a:ea typeface="Microsoft YaHei"/>
              <a:cs typeface="Microsoft YaHei"/>
              <a:sym typeface="Microsoft YaHei"/>
            </a:endParaRPr>
          </a:p>
        </p:txBody>
      </p:sp>
      <p:pic>
        <p:nvPicPr>
          <p:cNvPr id="365" name="Google Shape;365;p25"/>
          <p:cNvPicPr preferRelativeResize="0"/>
          <p:nvPr/>
        </p:nvPicPr>
        <p:blipFill>
          <a:blip r:embed="rId3">
            <a:alphaModFix/>
          </a:blip>
          <a:stretch>
            <a:fillRect/>
          </a:stretch>
        </p:blipFill>
        <p:spPr>
          <a:xfrm>
            <a:off x="3686984" y="1683225"/>
            <a:ext cx="5644116" cy="5025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sp>
        <p:nvSpPr>
          <p:cNvPr id="370" name="Google Shape;370;p26"/>
          <p:cNvSpPr/>
          <p:nvPr/>
        </p:nvSpPr>
        <p:spPr>
          <a:xfrm rot="5400000">
            <a:off x="304864" y="397151"/>
            <a:ext cx="281400" cy="28710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371" name="Google Shape;371;p26"/>
          <p:cNvSpPr txBox="1"/>
          <p:nvPr/>
        </p:nvSpPr>
        <p:spPr>
          <a:xfrm>
            <a:off x="741526" y="240100"/>
            <a:ext cx="3894300" cy="400200"/>
          </a:xfrm>
          <a:prstGeom prst="rect">
            <a:avLst/>
          </a:prstGeom>
          <a:noFill/>
          <a:ln>
            <a:noFill/>
          </a:ln>
        </p:spPr>
        <p:txBody>
          <a:bodyPr anchorCtr="0" anchor="t" bIns="45700" lIns="91425" spcFirstLastPara="1" rIns="91425" wrap="square" tIns="45700">
            <a:noAutofit/>
          </a:bodyPr>
          <a:lstStyle/>
          <a:p>
            <a:pPr indent="0" lvl="0" marL="370840" rtl="0" algn="l">
              <a:spcBef>
                <a:spcPts val="675"/>
              </a:spcBef>
              <a:spcAft>
                <a:spcPts val="0"/>
              </a:spcAft>
              <a:buSzPts val="1100"/>
              <a:buNone/>
            </a:pPr>
            <a:r>
              <a:rPr b="1" lang="en-US" sz="2400">
                <a:solidFill>
                  <a:schemeClr val="dk1"/>
                </a:solidFill>
                <a:latin typeface="Times New Roman"/>
                <a:ea typeface="Times New Roman"/>
                <a:cs typeface="Times New Roman"/>
                <a:sym typeface="Times New Roman"/>
              </a:rPr>
              <a:t>Implementation details</a:t>
            </a:r>
            <a:endParaRPr sz="2000">
              <a:solidFill>
                <a:schemeClr val="dk1"/>
              </a:solidFill>
              <a:latin typeface="Microsoft YaHei"/>
              <a:ea typeface="Microsoft YaHei"/>
              <a:cs typeface="Microsoft YaHei"/>
              <a:sym typeface="Microsoft YaHei"/>
            </a:endParaRPr>
          </a:p>
        </p:txBody>
      </p:sp>
      <p:grpSp>
        <p:nvGrpSpPr>
          <p:cNvPr id="372" name="Google Shape;372;p26"/>
          <p:cNvGrpSpPr/>
          <p:nvPr/>
        </p:nvGrpSpPr>
        <p:grpSpPr>
          <a:xfrm flipH="1" rot="-5400000">
            <a:off x="3857192" y="1011878"/>
            <a:ext cx="4044406" cy="5289761"/>
            <a:chOff x="3473540" y="2156431"/>
            <a:chExt cx="2231027" cy="2918006"/>
          </a:xfrm>
        </p:grpSpPr>
        <p:cxnSp>
          <p:nvCxnSpPr>
            <p:cNvPr id="373" name="Google Shape;373;p26"/>
            <p:cNvCxnSpPr/>
            <p:nvPr/>
          </p:nvCxnSpPr>
          <p:spPr>
            <a:xfrm>
              <a:off x="4800600" y="2714090"/>
              <a:ext cx="524400" cy="750600"/>
            </a:xfrm>
            <a:prstGeom prst="straightConnector1">
              <a:avLst/>
            </a:prstGeom>
            <a:noFill/>
            <a:ln cap="flat" cmpd="sng" w="12700">
              <a:solidFill>
                <a:srgbClr val="2C2C2B"/>
              </a:solidFill>
              <a:prstDash val="solid"/>
              <a:miter lim="400000"/>
              <a:headEnd len="sm" w="sm" type="none"/>
              <a:tailEnd len="sm" w="sm" type="none"/>
            </a:ln>
          </p:spPr>
        </p:cxnSp>
        <p:cxnSp>
          <p:nvCxnSpPr>
            <p:cNvPr id="374" name="Google Shape;374;p26"/>
            <p:cNvCxnSpPr/>
            <p:nvPr/>
          </p:nvCxnSpPr>
          <p:spPr>
            <a:xfrm flipH="1">
              <a:off x="4755205" y="4074335"/>
              <a:ext cx="469200" cy="410700"/>
            </a:xfrm>
            <a:prstGeom prst="straightConnector1">
              <a:avLst/>
            </a:prstGeom>
            <a:noFill/>
            <a:ln cap="flat" cmpd="sng" w="12700">
              <a:solidFill>
                <a:srgbClr val="2C2C2B"/>
              </a:solidFill>
              <a:prstDash val="solid"/>
              <a:miter lim="400000"/>
              <a:headEnd len="sm" w="sm" type="none"/>
              <a:tailEnd len="sm" w="sm" type="none"/>
            </a:ln>
          </p:spPr>
        </p:cxnSp>
        <p:cxnSp>
          <p:nvCxnSpPr>
            <p:cNvPr id="375" name="Google Shape;375;p26"/>
            <p:cNvCxnSpPr/>
            <p:nvPr/>
          </p:nvCxnSpPr>
          <p:spPr>
            <a:xfrm flipH="1">
              <a:off x="3809850" y="2801708"/>
              <a:ext cx="396000" cy="1112700"/>
            </a:xfrm>
            <a:prstGeom prst="straightConnector1">
              <a:avLst/>
            </a:prstGeom>
            <a:noFill/>
            <a:ln cap="flat" cmpd="sng" w="12700">
              <a:solidFill>
                <a:srgbClr val="2C2C2B"/>
              </a:solidFill>
              <a:prstDash val="solid"/>
              <a:miter lim="400000"/>
              <a:headEnd len="sm" w="sm" type="none"/>
              <a:tailEnd len="sm" w="sm" type="none"/>
            </a:ln>
          </p:spPr>
        </p:cxnSp>
        <p:grpSp>
          <p:nvGrpSpPr>
            <p:cNvPr id="376" name="Google Shape;376;p26"/>
            <p:cNvGrpSpPr/>
            <p:nvPr/>
          </p:nvGrpSpPr>
          <p:grpSpPr>
            <a:xfrm>
              <a:off x="3913766" y="2156431"/>
              <a:ext cx="1099352" cy="1097260"/>
              <a:chOff x="0" y="0"/>
              <a:chExt cx="2931606" cy="2931498"/>
            </a:xfrm>
          </p:grpSpPr>
          <p:sp>
            <p:nvSpPr>
              <p:cNvPr id="377" name="Google Shape;377;p26"/>
              <p:cNvSpPr/>
              <p:nvPr/>
            </p:nvSpPr>
            <p:spPr>
              <a:xfrm>
                <a:off x="0" y="0"/>
                <a:ext cx="2931606" cy="2931498"/>
              </a:xfrm>
              <a:custGeom>
                <a:rect b="b" l="l" r="r" t="t"/>
                <a:pathLst>
                  <a:path extrusionOk="0" h="21600" w="21600">
                    <a:moveTo>
                      <a:pt x="5499" y="10800"/>
                    </a:moveTo>
                    <a:cubicBezTo>
                      <a:pt x="5499" y="7873"/>
                      <a:pt x="7872" y="5499"/>
                      <a:pt x="10800" y="5499"/>
                    </a:cubicBezTo>
                    <a:cubicBezTo>
                      <a:pt x="13728" y="5499"/>
                      <a:pt x="16100" y="7873"/>
                      <a:pt x="16100" y="10800"/>
                    </a:cubicBezTo>
                    <a:cubicBezTo>
                      <a:pt x="16100" y="13728"/>
                      <a:pt x="13728" y="16102"/>
                      <a:pt x="10800" y="16102"/>
                    </a:cubicBezTo>
                    <a:cubicBezTo>
                      <a:pt x="7872" y="16102"/>
                      <a:pt x="5499" y="13728"/>
                      <a:pt x="5499" y="10800"/>
                    </a:cubicBezTo>
                    <a:close/>
                    <a:moveTo>
                      <a:pt x="0" y="9882"/>
                    </a:moveTo>
                    <a:lnTo>
                      <a:pt x="0" y="11719"/>
                    </a:lnTo>
                    <a:cubicBezTo>
                      <a:pt x="0" y="12204"/>
                      <a:pt x="397" y="12601"/>
                      <a:pt x="881" y="12601"/>
                    </a:cubicBezTo>
                    <a:lnTo>
                      <a:pt x="1963" y="12601"/>
                    </a:lnTo>
                    <a:cubicBezTo>
                      <a:pt x="2448" y="12601"/>
                      <a:pt x="2966" y="12979"/>
                      <a:pt x="3113" y="13440"/>
                    </a:cubicBezTo>
                    <a:lnTo>
                      <a:pt x="3495" y="14370"/>
                    </a:lnTo>
                    <a:cubicBezTo>
                      <a:pt x="3719" y="14800"/>
                      <a:pt x="3622" y="15433"/>
                      <a:pt x="3279" y="15776"/>
                    </a:cubicBezTo>
                    <a:lnTo>
                      <a:pt x="2514" y="16541"/>
                    </a:lnTo>
                    <a:cubicBezTo>
                      <a:pt x="2171" y="16883"/>
                      <a:pt x="2171" y="17445"/>
                      <a:pt x="2514" y="17788"/>
                    </a:cubicBezTo>
                    <a:lnTo>
                      <a:pt x="3813" y="19087"/>
                    </a:lnTo>
                    <a:cubicBezTo>
                      <a:pt x="4155" y="19429"/>
                      <a:pt x="4717" y="19429"/>
                      <a:pt x="5060" y="19087"/>
                    </a:cubicBezTo>
                    <a:lnTo>
                      <a:pt x="5825" y="18321"/>
                    </a:lnTo>
                    <a:cubicBezTo>
                      <a:pt x="6167" y="17979"/>
                      <a:pt x="6800" y="17881"/>
                      <a:pt x="7230" y="18105"/>
                    </a:cubicBezTo>
                    <a:lnTo>
                      <a:pt x="8160" y="18487"/>
                    </a:lnTo>
                    <a:cubicBezTo>
                      <a:pt x="8622" y="18635"/>
                      <a:pt x="9000" y="19153"/>
                      <a:pt x="9000" y="19638"/>
                    </a:cubicBezTo>
                    <a:lnTo>
                      <a:pt x="9000" y="20720"/>
                    </a:lnTo>
                    <a:cubicBezTo>
                      <a:pt x="9000" y="21204"/>
                      <a:pt x="9397" y="21600"/>
                      <a:pt x="9881" y="21600"/>
                    </a:cubicBezTo>
                    <a:lnTo>
                      <a:pt x="11719" y="21600"/>
                    </a:lnTo>
                    <a:cubicBezTo>
                      <a:pt x="12203" y="21600"/>
                      <a:pt x="12600" y="21204"/>
                      <a:pt x="12600" y="20720"/>
                    </a:cubicBezTo>
                    <a:lnTo>
                      <a:pt x="12600" y="19638"/>
                    </a:lnTo>
                    <a:cubicBezTo>
                      <a:pt x="12600" y="19153"/>
                      <a:pt x="12978" y="18635"/>
                      <a:pt x="13439" y="18487"/>
                    </a:cubicBezTo>
                    <a:lnTo>
                      <a:pt x="14370" y="18105"/>
                    </a:lnTo>
                    <a:cubicBezTo>
                      <a:pt x="14801" y="17881"/>
                      <a:pt x="15432" y="17979"/>
                      <a:pt x="15775" y="18321"/>
                    </a:cubicBezTo>
                    <a:lnTo>
                      <a:pt x="16540" y="19087"/>
                    </a:lnTo>
                    <a:cubicBezTo>
                      <a:pt x="16883" y="19429"/>
                      <a:pt x="17444" y="19429"/>
                      <a:pt x="17787" y="19087"/>
                    </a:cubicBezTo>
                    <a:lnTo>
                      <a:pt x="19086" y="17788"/>
                    </a:lnTo>
                    <a:cubicBezTo>
                      <a:pt x="19429" y="17445"/>
                      <a:pt x="19429" y="16883"/>
                      <a:pt x="19086" y="16541"/>
                    </a:cubicBezTo>
                    <a:lnTo>
                      <a:pt x="18321" y="15776"/>
                    </a:lnTo>
                    <a:cubicBezTo>
                      <a:pt x="17978" y="15433"/>
                      <a:pt x="17880" y="14800"/>
                      <a:pt x="18104" y="14370"/>
                    </a:cubicBezTo>
                    <a:lnTo>
                      <a:pt x="18487" y="13440"/>
                    </a:lnTo>
                    <a:cubicBezTo>
                      <a:pt x="18634" y="12979"/>
                      <a:pt x="19152" y="12601"/>
                      <a:pt x="19637" y="12601"/>
                    </a:cubicBezTo>
                    <a:lnTo>
                      <a:pt x="20718" y="12601"/>
                    </a:lnTo>
                    <a:cubicBezTo>
                      <a:pt x="21203" y="12601"/>
                      <a:pt x="21600" y="12204"/>
                      <a:pt x="21600" y="11719"/>
                    </a:cubicBezTo>
                    <a:lnTo>
                      <a:pt x="21600" y="9882"/>
                    </a:lnTo>
                    <a:cubicBezTo>
                      <a:pt x="21600" y="9397"/>
                      <a:pt x="21203" y="9000"/>
                      <a:pt x="20718" y="9000"/>
                    </a:cubicBezTo>
                    <a:lnTo>
                      <a:pt x="19637" y="9000"/>
                    </a:lnTo>
                    <a:cubicBezTo>
                      <a:pt x="19152" y="9000"/>
                      <a:pt x="18634" y="8622"/>
                      <a:pt x="18487" y="8160"/>
                    </a:cubicBezTo>
                    <a:lnTo>
                      <a:pt x="18104" y="7230"/>
                    </a:lnTo>
                    <a:cubicBezTo>
                      <a:pt x="17880" y="6800"/>
                      <a:pt x="17978" y="6168"/>
                      <a:pt x="18321" y="5824"/>
                    </a:cubicBezTo>
                    <a:lnTo>
                      <a:pt x="19086" y="5060"/>
                    </a:lnTo>
                    <a:cubicBezTo>
                      <a:pt x="19429" y="4717"/>
                      <a:pt x="19429" y="4156"/>
                      <a:pt x="19086" y="3813"/>
                    </a:cubicBezTo>
                    <a:lnTo>
                      <a:pt x="17787" y="2514"/>
                    </a:lnTo>
                    <a:cubicBezTo>
                      <a:pt x="17444" y="2171"/>
                      <a:pt x="16883" y="2171"/>
                      <a:pt x="16540" y="2514"/>
                    </a:cubicBezTo>
                    <a:lnTo>
                      <a:pt x="15775" y="3279"/>
                    </a:lnTo>
                    <a:cubicBezTo>
                      <a:pt x="15432" y="3622"/>
                      <a:pt x="14801" y="3719"/>
                      <a:pt x="14370" y="3495"/>
                    </a:cubicBezTo>
                    <a:lnTo>
                      <a:pt x="13439" y="3113"/>
                    </a:lnTo>
                    <a:cubicBezTo>
                      <a:pt x="12978" y="2966"/>
                      <a:pt x="12600" y="2448"/>
                      <a:pt x="12600" y="1963"/>
                    </a:cubicBezTo>
                    <a:lnTo>
                      <a:pt x="12600" y="882"/>
                    </a:lnTo>
                    <a:cubicBezTo>
                      <a:pt x="12600" y="397"/>
                      <a:pt x="12203" y="0"/>
                      <a:pt x="11719" y="0"/>
                    </a:cubicBezTo>
                    <a:lnTo>
                      <a:pt x="9881" y="0"/>
                    </a:lnTo>
                    <a:cubicBezTo>
                      <a:pt x="9397" y="0"/>
                      <a:pt x="9000" y="397"/>
                      <a:pt x="9000" y="882"/>
                    </a:cubicBezTo>
                    <a:lnTo>
                      <a:pt x="9000" y="1963"/>
                    </a:lnTo>
                    <a:cubicBezTo>
                      <a:pt x="9000" y="2448"/>
                      <a:pt x="8622" y="2966"/>
                      <a:pt x="8160" y="3113"/>
                    </a:cubicBezTo>
                    <a:lnTo>
                      <a:pt x="7230" y="3495"/>
                    </a:lnTo>
                    <a:cubicBezTo>
                      <a:pt x="6800" y="3719"/>
                      <a:pt x="6167" y="3622"/>
                      <a:pt x="5825" y="3279"/>
                    </a:cubicBezTo>
                    <a:lnTo>
                      <a:pt x="5060" y="2514"/>
                    </a:lnTo>
                    <a:cubicBezTo>
                      <a:pt x="4717" y="2171"/>
                      <a:pt x="4155" y="2171"/>
                      <a:pt x="3813" y="2514"/>
                    </a:cubicBezTo>
                    <a:lnTo>
                      <a:pt x="2514" y="3813"/>
                    </a:lnTo>
                    <a:cubicBezTo>
                      <a:pt x="2171" y="4156"/>
                      <a:pt x="2171" y="4717"/>
                      <a:pt x="2514" y="5060"/>
                    </a:cubicBezTo>
                    <a:lnTo>
                      <a:pt x="3279" y="5824"/>
                    </a:lnTo>
                    <a:cubicBezTo>
                      <a:pt x="3622" y="6168"/>
                      <a:pt x="3719" y="6800"/>
                      <a:pt x="3495" y="7230"/>
                    </a:cubicBezTo>
                    <a:lnTo>
                      <a:pt x="3113" y="8160"/>
                    </a:lnTo>
                    <a:cubicBezTo>
                      <a:pt x="2966" y="8622"/>
                      <a:pt x="2448" y="9000"/>
                      <a:pt x="1963" y="9000"/>
                    </a:cubicBezTo>
                    <a:lnTo>
                      <a:pt x="881" y="9000"/>
                    </a:lnTo>
                    <a:cubicBezTo>
                      <a:pt x="397" y="9000"/>
                      <a:pt x="0" y="9397"/>
                      <a:pt x="0" y="9882"/>
                    </a:cubicBezTo>
                    <a:close/>
                  </a:path>
                </a:pathLst>
              </a:custGeom>
              <a:solidFill>
                <a:srgbClr val="2C2C2B"/>
              </a:solidFill>
              <a:ln>
                <a:noFill/>
              </a:ln>
            </p:spPr>
            <p:txBody>
              <a:bodyPr anchorCtr="0" anchor="ctr" bIns="38100" lIns="38100" spcFirstLastPara="1" rIns="38100" wrap="square" tIns="38100">
                <a:noAutofit/>
              </a:bodyPr>
              <a:lstStyle/>
              <a:p>
                <a:pPr indent="0" lvl="0" marL="0" marR="0" rtl="0" algn="l">
                  <a:spcBef>
                    <a:spcPts val="0"/>
                  </a:spcBef>
                  <a:spcAft>
                    <a:spcPts val="0"/>
                  </a:spcAft>
                  <a:buNone/>
                </a:pPr>
                <a:r>
                  <a:t/>
                </a:r>
                <a:endParaRPr sz="1800">
                  <a:solidFill>
                    <a:srgbClr val="3F3F3F"/>
                  </a:solidFill>
                  <a:latin typeface="Arial"/>
                  <a:ea typeface="Arial"/>
                  <a:cs typeface="Arial"/>
                  <a:sym typeface="Arial"/>
                </a:endParaRPr>
              </a:p>
            </p:txBody>
          </p:sp>
          <p:sp>
            <p:nvSpPr>
              <p:cNvPr id="378" name="Google Shape;378;p26"/>
              <p:cNvSpPr/>
              <p:nvPr/>
            </p:nvSpPr>
            <p:spPr>
              <a:xfrm>
                <a:off x="1127129" y="1209139"/>
                <a:ext cx="677365" cy="514767"/>
              </a:xfrm>
              <a:custGeom>
                <a:rect b="b" l="l" r="r" t="t"/>
                <a:pathLst>
                  <a:path extrusionOk="0" h="21471" w="21254">
                    <a:moveTo>
                      <a:pt x="18032" y="19451"/>
                    </a:moveTo>
                    <a:cubicBezTo>
                      <a:pt x="17963" y="19995"/>
                      <a:pt x="19395" y="20889"/>
                      <a:pt x="19531" y="19300"/>
                    </a:cubicBezTo>
                    <a:cubicBezTo>
                      <a:pt x="20147" y="12135"/>
                      <a:pt x="19089" y="10074"/>
                      <a:pt x="19089" y="10074"/>
                    </a:cubicBezTo>
                    <a:lnTo>
                      <a:pt x="17607" y="11177"/>
                    </a:lnTo>
                    <a:cubicBezTo>
                      <a:pt x="17607" y="11176"/>
                      <a:pt x="18864" y="12766"/>
                      <a:pt x="18032" y="19451"/>
                    </a:cubicBezTo>
                    <a:close/>
                    <a:moveTo>
                      <a:pt x="20735" y="6972"/>
                    </a:moveTo>
                    <a:lnTo>
                      <a:pt x="11888" y="386"/>
                    </a:lnTo>
                    <a:cubicBezTo>
                      <a:pt x="11196" y="-129"/>
                      <a:pt x="10061" y="-129"/>
                      <a:pt x="9368" y="386"/>
                    </a:cubicBezTo>
                    <a:lnTo>
                      <a:pt x="520" y="6972"/>
                    </a:lnTo>
                    <a:cubicBezTo>
                      <a:pt x="-173" y="7488"/>
                      <a:pt x="-173" y="8332"/>
                      <a:pt x="520" y="8848"/>
                    </a:cubicBezTo>
                    <a:lnTo>
                      <a:pt x="9367" y="15434"/>
                    </a:lnTo>
                    <a:cubicBezTo>
                      <a:pt x="10060" y="15949"/>
                      <a:pt x="11195" y="15949"/>
                      <a:pt x="11887" y="15434"/>
                    </a:cubicBezTo>
                    <a:lnTo>
                      <a:pt x="17607" y="11176"/>
                    </a:lnTo>
                    <a:lnTo>
                      <a:pt x="11405" y="9245"/>
                    </a:lnTo>
                    <a:cubicBezTo>
                      <a:pt x="11166" y="9323"/>
                      <a:pt x="10903" y="9366"/>
                      <a:pt x="10628" y="9366"/>
                    </a:cubicBezTo>
                    <a:cubicBezTo>
                      <a:pt x="9510" y="9366"/>
                      <a:pt x="8605" y="8652"/>
                      <a:pt x="8605" y="7769"/>
                    </a:cubicBezTo>
                    <a:cubicBezTo>
                      <a:pt x="8605" y="6883"/>
                      <a:pt x="9511" y="6168"/>
                      <a:pt x="10628" y="6168"/>
                    </a:cubicBezTo>
                    <a:cubicBezTo>
                      <a:pt x="11495" y="6168"/>
                      <a:pt x="12233" y="6602"/>
                      <a:pt x="12520" y="7205"/>
                    </a:cubicBezTo>
                    <a:lnTo>
                      <a:pt x="19089" y="10071"/>
                    </a:lnTo>
                    <a:lnTo>
                      <a:pt x="20735" y="8847"/>
                    </a:lnTo>
                    <a:cubicBezTo>
                      <a:pt x="21427" y="8332"/>
                      <a:pt x="21427" y="7488"/>
                      <a:pt x="20735" y="6972"/>
                    </a:cubicBezTo>
                    <a:close/>
                    <a:moveTo>
                      <a:pt x="3510" y="13897"/>
                    </a:moveTo>
                    <a:cubicBezTo>
                      <a:pt x="4003" y="16551"/>
                      <a:pt x="4630" y="17712"/>
                      <a:pt x="6722" y="18928"/>
                    </a:cubicBezTo>
                    <a:cubicBezTo>
                      <a:pt x="8814" y="20143"/>
                      <a:pt x="9808" y="21471"/>
                      <a:pt x="10628" y="21471"/>
                    </a:cubicBezTo>
                    <a:cubicBezTo>
                      <a:pt x="11448" y="21471"/>
                      <a:pt x="12379" y="20310"/>
                      <a:pt x="14471" y="19092"/>
                    </a:cubicBezTo>
                    <a:cubicBezTo>
                      <a:pt x="16563" y="17876"/>
                      <a:pt x="16004" y="17506"/>
                      <a:pt x="16497" y="14852"/>
                    </a:cubicBezTo>
                    <a:lnTo>
                      <a:pt x="10628" y="18646"/>
                    </a:lnTo>
                    <a:cubicBezTo>
                      <a:pt x="10628" y="18646"/>
                      <a:pt x="3510" y="13897"/>
                      <a:pt x="3510" y="13897"/>
                    </a:cubicBezTo>
                    <a:close/>
                  </a:path>
                </a:pathLst>
              </a:custGeom>
              <a:solidFill>
                <a:srgbClr val="2C2C2B"/>
              </a:solidFill>
              <a:ln>
                <a:noFill/>
              </a:ln>
            </p:spPr>
            <p:txBody>
              <a:bodyPr anchorCtr="0" anchor="ctr" bIns="43650" lIns="43650" spcFirstLastPara="1" rIns="43650" wrap="square" tIns="43650">
                <a:noAutofit/>
              </a:bodyPr>
              <a:lstStyle/>
              <a:p>
                <a:pPr indent="0" lvl="0" marL="0" marR="0" rtl="0" algn="l">
                  <a:spcBef>
                    <a:spcPts val="0"/>
                  </a:spcBef>
                  <a:spcAft>
                    <a:spcPts val="0"/>
                  </a:spcAft>
                  <a:buNone/>
                </a:pPr>
                <a:r>
                  <a:t/>
                </a:r>
                <a:endParaRPr sz="1800">
                  <a:solidFill>
                    <a:srgbClr val="3F3F3F"/>
                  </a:solidFill>
                  <a:latin typeface="Arial"/>
                  <a:ea typeface="Arial"/>
                  <a:cs typeface="Arial"/>
                  <a:sym typeface="Arial"/>
                </a:endParaRPr>
              </a:p>
            </p:txBody>
          </p:sp>
        </p:grpSp>
        <p:grpSp>
          <p:nvGrpSpPr>
            <p:cNvPr id="379" name="Google Shape;379;p26"/>
            <p:cNvGrpSpPr/>
            <p:nvPr/>
          </p:nvGrpSpPr>
          <p:grpSpPr>
            <a:xfrm>
              <a:off x="4845007" y="3386801"/>
              <a:ext cx="859560" cy="859560"/>
              <a:chOff x="0" y="0"/>
              <a:chExt cx="2284848" cy="2284848"/>
            </a:xfrm>
          </p:grpSpPr>
          <p:sp>
            <p:nvSpPr>
              <p:cNvPr id="380" name="Google Shape;380;p26"/>
              <p:cNvSpPr/>
              <p:nvPr/>
            </p:nvSpPr>
            <p:spPr>
              <a:xfrm>
                <a:off x="0" y="0"/>
                <a:ext cx="2284848" cy="2284848"/>
              </a:xfrm>
              <a:custGeom>
                <a:rect b="b" l="l" r="r" t="t"/>
                <a:pathLst>
                  <a:path extrusionOk="0" h="21600" w="21600">
                    <a:moveTo>
                      <a:pt x="5499" y="10800"/>
                    </a:moveTo>
                    <a:cubicBezTo>
                      <a:pt x="5499" y="7872"/>
                      <a:pt x="7872" y="5500"/>
                      <a:pt x="10800" y="5500"/>
                    </a:cubicBezTo>
                    <a:cubicBezTo>
                      <a:pt x="13728" y="5500"/>
                      <a:pt x="16101" y="7872"/>
                      <a:pt x="16101" y="10800"/>
                    </a:cubicBezTo>
                    <a:cubicBezTo>
                      <a:pt x="16101" y="13728"/>
                      <a:pt x="13728" y="16101"/>
                      <a:pt x="10800" y="16101"/>
                    </a:cubicBezTo>
                    <a:cubicBezTo>
                      <a:pt x="7872" y="16101"/>
                      <a:pt x="5499" y="13728"/>
                      <a:pt x="5499" y="10800"/>
                    </a:cubicBezTo>
                    <a:close/>
                    <a:moveTo>
                      <a:pt x="0" y="9882"/>
                    </a:moveTo>
                    <a:lnTo>
                      <a:pt x="0" y="11719"/>
                    </a:lnTo>
                    <a:cubicBezTo>
                      <a:pt x="0" y="12204"/>
                      <a:pt x="397" y="12601"/>
                      <a:pt x="882" y="12601"/>
                    </a:cubicBezTo>
                    <a:lnTo>
                      <a:pt x="1963" y="12601"/>
                    </a:lnTo>
                    <a:cubicBezTo>
                      <a:pt x="2448" y="12601"/>
                      <a:pt x="2965" y="12978"/>
                      <a:pt x="3113" y="13439"/>
                    </a:cubicBezTo>
                    <a:lnTo>
                      <a:pt x="3495" y="14371"/>
                    </a:lnTo>
                    <a:cubicBezTo>
                      <a:pt x="3719" y="14800"/>
                      <a:pt x="3621" y="15433"/>
                      <a:pt x="3279" y="15776"/>
                    </a:cubicBezTo>
                    <a:lnTo>
                      <a:pt x="2514" y="16541"/>
                    </a:lnTo>
                    <a:cubicBezTo>
                      <a:pt x="2170" y="16884"/>
                      <a:pt x="2170" y="17444"/>
                      <a:pt x="2514" y="17787"/>
                    </a:cubicBezTo>
                    <a:lnTo>
                      <a:pt x="3812" y="19087"/>
                    </a:lnTo>
                    <a:cubicBezTo>
                      <a:pt x="4156" y="19430"/>
                      <a:pt x="4716" y="19430"/>
                      <a:pt x="5059" y="19087"/>
                    </a:cubicBezTo>
                    <a:lnTo>
                      <a:pt x="5824" y="18321"/>
                    </a:lnTo>
                    <a:cubicBezTo>
                      <a:pt x="6167" y="17979"/>
                      <a:pt x="6800" y="17882"/>
                      <a:pt x="7230" y="18105"/>
                    </a:cubicBezTo>
                    <a:lnTo>
                      <a:pt x="8160" y="18487"/>
                    </a:lnTo>
                    <a:cubicBezTo>
                      <a:pt x="8622" y="18635"/>
                      <a:pt x="9001" y="19152"/>
                      <a:pt x="9001" y="19637"/>
                    </a:cubicBezTo>
                    <a:lnTo>
                      <a:pt x="9001" y="20718"/>
                    </a:lnTo>
                    <a:cubicBezTo>
                      <a:pt x="9001" y="21203"/>
                      <a:pt x="9398" y="21600"/>
                      <a:pt x="9882" y="21600"/>
                    </a:cubicBezTo>
                    <a:lnTo>
                      <a:pt x="11718" y="21600"/>
                    </a:lnTo>
                    <a:cubicBezTo>
                      <a:pt x="12204" y="21600"/>
                      <a:pt x="12601" y="21203"/>
                      <a:pt x="12601" y="20718"/>
                    </a:cubicBezTo>
                    <a:lnTo>
                      <a:pt x="12601" y="19637"/>
                    </a:lnTo>
                    <a:cubicBezTo>
                      <a:pt x="12601" y="19152"/>
                      <a:pt x="12978" y="18635"/>
                      <a:pt x="13440" y="18487"/>
                    </a:cubicBezTo>
                    <a:lnTo>
                      <a:pt x="14370" y="18105"/>
                    </a:lnTo>
                    <a:cubicBezTo>
                      <a:pt x="14800" y="17882"/>
                      <a:pt x="15433" y="17979"/>
                      <a:pt x="15775" y="18321"/>
                    </a:cubicBezTo>
                    <a:lnTo>
                      <a:pt x="16541" y="19087"/>
                    </a:lnTo>
                    <a:cubicBezTo>
                      <a:pt x="16884" y="19430"/>
                      <a:pt x="17444" y="19430"/>
                      <a:pt x="17788" y="19087"/>
                    </a:cubicBezTo>
                    <a:lnTo>
                      <a:pt x="19087" y="17787"/>
                    </a:lnTo>
                    <a:cubicBezTo>
                      <a:pt x="19430" y="17444"/>
                      <a:pt x="19430" y="16884"/>
                      <a:pt x="19087" y="16541"/>
                    </a:cubicBezTo>
                    <a:lnTo>
                      <a:pt x="18321" y="15776"/>
                    </a:lnTo>
                    <a:cubicBezTo>
                      <a:pt x="17979" y="15433"/>
                      <a:pt x="17882" y="14801"/>
                      <a:pt x="18105" y="14371"/>
                    </a:cubicBezTo>
                    <a:lnTo>
                      <a:pt x="18487" y="13439"/>
                    </a:lnTo>
                    <a:cubicBezTo>
                      <a:pt x="18635" y="12978"/>
                      <a:pt x="19152" y="12601"/>
                      <a:pt x="19637" y="12601"/>
                    </a:cubicBezTo>
                    <a:lnTo>
                      <a:pt x="20718" y="12601"/>
                    </a:lnTo>
                    <a:cubicBezTo>
                      <a:pt x="21203" y="12601"/>
                      <a:pt x="21600" y="12204"/>
                      <a:pt x="21600" y="11719"/>
                    </a:cubicBezTo>
                    <a:lnTo>
                      <a:pt x="21600" y="9882"/>
                    </a:lnTo>
                    <a:cubicBezTo>
                      <a:pt x="21600" y="9396"/>
                      <a:pt x="21203" y="8999"/>
                      <a:pt x="20718" y="8999"/>
                    </a:cubicBezTo>
                    <a:lnTo>
                      <a:pt x="19637" y="8999"/>
                    </a:lnTo>
                    <a:cubicBezTo>
                      <a:pt x="19152" y="8999"/>
                      <a:pt x="18635" y="8623"/>
                      <a:pt x="18487" y="8161"/>
                    </a:cubicBezTo>
                    <a:lnTo>
                      <a:pt x="18105" y="7229"/>
                    </a:lnTo>
                    <a:cubicBezTo>
                      <a:pt x="17882" y="6800"/>
                      <a:pt x="17979" y="6167"/>
                      <a:pt x="18321" y="5825"/>
                    </a:cubicBezTo>
                    <a:lnTo>
                      <a:pt x="19087" y="5060"/>
                    </a:lnTo>
                    <a:cubicBezTo>
                      <a:pt x="19430" y="4718"/>
                      <a:pt x="19430" y="4156"/>
                      <a:pt x="19087" y="3813"/>
                    </a:cubicBezTo>
                    <a:lnTo>
                      <a:pt x="17788" y="2514"/>
                    </a:lnTo>
                    <a:cubicBezTo>
                      <a:pt x="17444" y="2171"/>
                      <a:pt x="16884" y="2171"/>
                      <a:pt x="16541" y="2514"/>
                    </a:cubicBezTo>
                    <a:lnTo>
                      <a:pt x="15775" y="3279"/>
                    </a:lnTo>
                    <a:cubicBezTo>
                      <a:pt x="15433" y="3621"/>
                      <a:pt x="14800" y="3718"/>
                      <a:pt x="14370" y="3495"/>
                    </a:cubicBezTo>
                    <a:lnTo>
                      <a:pt x="13440" y="3114"/>
                    </a:lnTo>
                    <a:cubicBezTo>
                      <a:pt x="12978" y="2965"/>
                      <a:pt x="12601" y="2448"/>
                      <a:pt x="12601" y="1963"/>
                    </a:cubicBezTo>
                    <a:lnTo>
                      <a:pt x="12601" y="882"/>
                    </a:lnTo>
                    <a:cubicBezTo>
                      <a:pt x="12601" y="397"/>
                      <a:pt x="12204" y="0"/>
                      <a:pt x="11718" y="0"/>
                    </a:cubicBezTo>
                    <a:lnTo>
                      <a:pt x="9882" y="0"/>
                    </a:lnTo>
                    <a:cubicBezTo>
                      <a:pt x="9398" y="0"/>
                      <a:pt x="9001" y="397"/>
                      <a:pt x="9001" y="882"/>
                    </a:cubicBezTo>
                    <a:lnTo>
                      <a:pt x="9001" y="1963"/>
                    </a:lnTo>
                    <a:cubicBezTo>
                      <a:pt x="9001" y="2448"/>
                      <a:pt x="8622" y="2965"/>
                      <a:pt x="8160" y="3114"/>
                    </a:cubicBezTo>
                    <a:lnTo>
                      <a:pt x="7230" y="3495"/>
                    </a:lnTo>
                    <a:cubicBezTo>
                      <a:pt x="6800" y="3718"/>
                      <a:pt x="6167" y="3621"/>
                      <a:pt x="5824" y="3279"/>
                    </a:cubicBezTo>
                    <a:lnTo>
                      <a:pt x="5059" y="2514"/>
                    </a:lnTo>
                    <a:cubicBezTo>
                      <a:pt x="4716" y="2171"/>
                      <a:pt x="4156" y="2171"/>
                      <a:pt x="3812" y="2514"/>
                    </a:cubicBezTo>
                    <a:lnTo>
                      <a:pt x="2514" y="3813"/>
                    </a:lnTo>
                    <a:cubicBezTo>
                      <a:pt x="2170" y="4156"/>
                      <a:pt x="2170" y="4718"/>
                      <a:pt x="2514" y="5060"/>
                    </a:cubicBezTo>
                    <a:lnTo>
                      <a:pt x="3279" y="5825"/>
                    </a:lnTo>
                    <a:cubicBezTo>
                      <a:pt x="3621" y="6167"/>
                      <a:pt x="3719" y="6800"/>
                      <a:pt x="3495" y="7229"/>
                    </a:cubicBezTo>
                    <a:lnTo>
                      <a:pt x="3113" y="8161"/>
                    </a:lnTo>
                    <a:cubicBezTo>
                      <a:pt x="2965" y="8623"/>
                      <a:pt x="2448" y="8999"/>
                      <a:pt x="1963" y="8999"/>
                    </a:cubicBezTo>
                    <a:lnTo>
                      <a:pt x="882" y="8999"/>
                    </a:lnTo>
                    <a:cubicBezTo>
                      <a:pt x="397" y="8999"/>
                      <a:pt x="0" y="9396"/>
                      <a:pt x="0" y="9882"/>
                    </a:cubicBezTo>
                    <a:close/>
                  </a:path>
                </a:pathLst>
              </a:custGeom>
              <a:solidFill>
                <a:srgbClr val="2C2C2B"/>
              </a:solidFill>
              <a:ln>
                <a:noFill/>
              </a:ln>
            </p:spPr>
            <p:txBody>
              <a:bodyPr anchorCtr="0" anchor="ctr" bIns="38100" lIns="38100" spcFirstLastPara="1" rIns="38100" wrap="square" tIns="38100">
                <a:noAutofit/>
              </a:bodyPr>
              <a:lstStyle/>
              <a:p>
                <a:pPr indent="0" lvl="0" marL="0" marR="0" rtl="0" algn="l">
                  <a:spcBef>
                    <a:spcPts val="0"/>
                  </a:spcBef>
                  <a:spcAft>
                    <a:spcPts val="0"/>
                  </a:spcAft>
                  <a:buNone/>
                </a:pPr>
                <a:r>
                  <a:t/>
                </a:r>
                <a:endParaRPr sz="1800">
                  <a:solidFill>
                    <a:srgbClr val="3F3F3F"/>
                  </a:solidFill>
                  <a:latin typeface="Arial"/>
                  <a:ea typeface="Arial"/>
                  <a:cs typeface="Arial"/>
                  <a:sym typeface="Arial"/>
                </a:endParaRPr>
              </a:p>
            </p:txBody>
          </p:sp>
          <p:sp>
            <p:nvSpPr>
              <p:cNvPr id="381" name="Google Shape;381;p26"/>
              <p:cNvSpPr/>
              <p:nvPr/>
            </p:nvSpPr>
            <p:spPr>
              <a:xfrm>
                <a:off x="1008535" y="887835"/>
                <a:ext cx="267788" cy="514782"/>
              </a:xfrm>
              <a:custGeom>
                <a:rect b="b" l="l" r="r" t="t"/>
                <a:pathLst>
                  <a:path extrusionOk="0" h="21600" w="21535">
                    <a:moveTo>
                      <a:pt x="13265" y="19105"/>
                    </a:moveTo>
                    <a:lnTo>
                      <a:pt x="13265" y="21214"/>
                    </a:lnTo>
                    <a:cubicBezTo>
                      <a:pt x="13265" y="21431"/>
                      <a:pt x="12941" y="21600"/>
                      <a:pt x="12525" y="21600"/>
                    </a:cubicBezTo>
                    <a:lnTo>
                      <a:pt x="9407" y="21600"/>
                    </a:lnTo>
                    <a:cubicBezTo>
                      <a:pt x="9014" y="21600"/>
                      <a:pt x="8667" y="21431"/>
                      <a:pt x="8667" y="21214"/>
                    </a:cubicBezTo>
                    <a:lnTo>
                      <a:pt x="8667" y="19105"/>
                    </a:lnTo>
                    <a:cubicBezTo>
                      <a:pt x="3262" y="18707"/>
                      <a:pt x="305" y="17020"/>
                      <a:pt x="189" y="16947"/>
                    </a:cubicBezTo>
                    <a:cubicBezTo>
                      <a:pt x="-42" y="16803"/>
                      <a:pt x="-65" y="16598"/>
                      <a:pt x="143" y="16453"/>
                    </a:cubicBezTo>
                    <a:lnTo>
                      <a:pt x="2522" y="14826"/>
                    </a:lnTo>
                    <a:cubicBezTo>
                      <a:pt x="2638" y="14742"/>
                      <a:pt x="2846" y="14693"/>
                      <a:pt x="3054" y="14681"/>
                    </a:cubicBezTo>
                    <a:cubicBezTo>
                      <a:pt x="3262" y="14669"/>
                      <a:pt x="3470" y="14705"/>
                      <a:pt x="3608" y="14790"/>
                    </a:cubicBezTo>
                    <a:cubicBezTo>
                      <a:pt x="3654" y="14802"/>
                      <a:pt x="6889" y="16417"/>
                      <a:pt x="10978" y="16417"/>
                    </a:cubicBezTo>
                    <a:cubicBezTo>
                      <a:pt x="13242" y="16417"/>
                      <a:pt x="15690" y="15790"/>
                      <a:pt x="15690" y="14428"/>
                    </a:cubicBezTo>
                    <a:cubicBezTo>
                      <a:pt x="15690" y="13271"/>
                      <a:pt x="12964" y="12704"/>
                      <a:pt x="9846" y="12054"/>
                    </a:cubicBezTo>
                    <a:cubicBezTo>
                      <a:pt x="5687" y="11198"/>
                      <a:pt x="513" y="10113"/>
                      <a:pt x="513" y="7088"/>
                    </a:cubicBezTo>
                    <a:cubicBezTo>
                      <a:pt x="513" y="4870"/>
                      <a:pt x="3839" y="3038"/>
                      <a:pt x="8667" y="2555"/>
                    </a:cubicBezTo>
                    <a:lnTo>
                      <a:pt x="8667" y="386"/>
                    </a:lnTo>
                    <a:cubicBezTo>
                      <a:pt x="8667" y="169"/>
                      <a:pt x="9014" y="0"/>
                      <a:pt x="9407" y="0"/>
                    </a:cubicBezTo>
                    <a:lnTo>
                      <a:pt x="12525" y="0"/>
                    </a:lnTo>
                    <a:cubicBezTo>
                      <a:pt x="12941" y="0"/>
                      <a:pt x="13265" y="169"/>
                      <a:pt x="13265" y="386"/>
                    </a:cubicBezTo>
                    <a:lnTo>
                      <a:pt x="13265" y="2507"/>
                    </a:lnTo>
                    <a:cubicBezTo>
                      <a:pt x="17954" y="2784"/>
                      <a:pt x="20449" y="4110"/>
                      <a:pt x="20542" y="4158"/>
                    </a:cubicBezTo>
                    <a:cubicBezTo>
                      <a:pt x="20773" y="4291"/>
                      <a:pt x="20819" y="4472"/>
                      <a:pt x="20657" y="4617"/>
                    </a:cubicBezTo>
                    <a:lnTo>
                      <a:pt x="18786" y="6376"/>
                    </a:lnTo>
                    <a:cubicBezTo>
                      <a:pt x="18670" y="6485"/>
                      <a:pt x="18486" y="6557"/>
                      <a:pt x="18255" y="6569"/>
                    </a:cubicBezTo>
                    <a:cubicBezTo>
                      <a:pt x="18024" y="6593"/>
                      <a:pt x="17816" y="6557"/>
                      <a:pt x="17631" y="6485"/>
                    </a:cubicBezTo>
                    <a:cubicBezTo>
                      <a:pt x="17608" y="6473"/>
                      <a:pt x="14812" y="5183"/>
                      <a:pt x="11347" y="5183"/>
                    </a:cubicBezTo>
                    <a:cubicBezTo>
                      <a:pt x="8413" y="5183"/>
                      <a:pt x="6380" y="5942"/>
                      <a:pt x="6380" y="7039"/>
                    </a:cubicBezTo>
                    <a:cubicBezTo>
                      <a:pt x="6380" y="8317"/>
                      <a:pt x="9199" y="8883"/>
                      <a:pt x="12479" y="9546"/>
                    </a:cubicBezTo>
                    <a:cubicBezTo>
                      <a:pt x="16730" y="10402"/>
                      <a:pt x="21535" y="11379"/>
                      <a:pt x="21535" y="14283"/>
                    </a:cubicBezTo>
                    <a:cubicBezTo>
                      <a:pt x="21535" y="16742"/>
                      <a:pt x="18162" y="18683"/>
                      <a:pt x="13265" y="19105"/>
                    </a:cubicBezTo>
                    <a:close/>
                  </a:path>
                </a:pathLst>
              </a:custGeom>
              <a:solidFill>
                <a:srgbClr val="2C2C2B"/>
              </a:solidFill>
              <a:ln>
                <a:noFill/>
              </a:ln>
            </p:spPr>
            <p:txBody>
              <a:bodyPr anchorCtr="0" anchor="ctr" bIns="38100" lIns="38100" spcFirstLastPara="1" rIns="38100" wrap="square" tIns="38100">
                <a:noAutofit/>
              </a:bodyPr>
              <a:lstStyle/>
              <a:p>
                <a:pPr indent="0" lvl="0" marL="0" marR="0" rtl="0" algn="l">
                  <a:spcBef>
                    <a:spcPts val="0"/>
                  </a:spcBef>
                  <a:spcAft>
                    <a:spcPts val="0"/>
                  </a:spcAft>
                  <a:buNone/>
                </a:pPr>
                <a:r>
                  <a:t/>
                </a:r>
                <a:endParaRPr sz="1800">
                  <a:solidFill>
                    <a:srgbClr val="3F3F3F"/>
                  </a:solidFill>
                  <a:latin typeface="Arial"/>
                  <a:ea typeface="Arial"/>
                  <a:cs typeface="Arial"/>
                  <a:sym typeface="Arial"/>
                </a:endParaRPr>
              </a:p>
            </p:txBody>
          </p:sp>
        </p:grpSp>
        <p:grpSp>
          <p:nvGrpSpPr>
            <p:cNvPr id="382" name="Google Shape;382;p26"/>
            <p:cNvGrpSpPr/>
            <p:nvPr/>
          </p:nvGrpSpPr>
          <p:grpSpPr>
            <a:xfrm>
              <a:off x="3473540" y="3702857"/>
              <a:ext cx="1374165" cy="1371580"/>
              <a:chOff x="0" y="0"/>
              <a:chExt cx="3664440" cy="3664386"/>
            </a:xfrm>
          </p:grpSpPr>
          <p:sp>
            <p:nvSpPr>
              <p:cNvPr id="383" name="Google Shape;383;p26"/>
              <p:cNvSpPr/>
              <p:nvPr/>
            </p:nvSpPr>
            <p:spPr>
              <a:xfrm>
                <a:off x="0" y="0"/>
                <a:ext cx="3664440" cy="3664386"/>
              </a:xfrm>
              <a:custGeom>
                <a:rect b="b" l="l" r="r" t="t"/>
                <a:pathLst>
                  <a:path extrusionOk="0" h="21600" w="21600">
                    <a:moveTo>
                      <a:pt x="5499" y="10800"/>
                    </a:moveTo>
                    <a:cubicBezTo>
                      <a:pt x="5499" y="7872"/>
                      <a:pt x="7872" y="5499"/>
                      <a:pt x="10800" y="5499"/>
                    </a:cubicBezTo>
                    <a:cubicBezTo>
                      <a:pt x="13727" y="5499"/>
                      <a:pt x="16101" y="7872"/>
                      <a:pt x="16101" y="10800"/>
                    </a:cubicBezTo>
                    <a:cubicBezTo>
                      <a:pt x="16101" y="13727"/>
                      <a:pt x="13727" y="16101"/>
                      <a:pt x="10800" y="16101"/>
                    </a:cubicBezTo>
                    <a:cubicBezTo>
                      <a:pt x="7872" y="16101"/>
                      <a:pt x="5499" y="13727"/>
                      <a:pt x="5499" y="10800"/>
                    </a:cubicBezTo>
                    <a:close/>
                    <a:moveTo>
                      <a:pt x="0" y="9882"/>
                    </a:moveTo>
                    <a:lnTo>
                      <a:pt x="0" y="11719"/>
                    </a:lnTo>
                    <a:cubicBezTo>
                      <a:pt x="0" y="12203"/>
                      <a:pt x="397" y="12600"/>
                      <a:pt x="882" y="12600"/>
                    </a:cubicBezTo>
                    <a:lnTo>
                      <a:pt x="1963" y="12600"/>
                    </a:lnTo>
                    <a:cubicBezTo>
                      <a:pt x="2448" y="12600"/>
                      <a:pt x="2965" y="12978"/>
                      <a:pt x="3113" y="13440"/>
                    </a:cubicBezTo>
                    <a:lnTo>
                      <a:pt x="3495" y="14369"/>
                    </a:lnTo>
                    <a:cubicBezTo>
                      <a:pt x="3719" y="14800"/>
                      <a:pt x="3622" y="15433"/>
                      <a:pt x="3279" y="15776"/>
                    </a:cubicBezTo>
                    <a:lnTo>
                      <a:pt x="2514" y="16541"/>
                    </a:lnTo>
                    <a:cubicBezTo>
                      <a:pt x="2171" y="16884"/>
                      <a:pt x="2171" y="17444"/>
                      <a:pt x="2514" y="17788"/>
                    </a:cubicBezTo>
                    <a:lnTo>
                      <a:pt x="3812" y="19086"/>
                    </a:lnTo>
                    <a:cubicBezTo>
                      <a:pt x="4155" y="19429"/>
                      <a:pt x="4717" y="19429"/>
                      <a:pt x="5060" y="19086"/>
                    </a:cubicBezTo>
                    <a:lnTo>
                      <a:pt x="5825" y="18321"/>
                    </a:lnTo>
                    <a:cubicBezTo>
                      <a:pt x="6168" y="17978"/>
                      <a:pt x="6800" y="17880"/>
                      <a:pt x="7230" y="18105"/>
                    </a:cubicBezTo>
                    <a:lnTo>
                      <a:pt x="8160" y="18487"/>
                    </a:lnTo>
                    <a:cubicBezTo>
                      <a:pt x="8622" y="18634"/>
                      <a:pt x="9000" y="19152"/>
                      <a:pt x="9000" y="19637"/>
                    </a:cubicBezTo>
                    <a:lnTo>
                      <a:pt x="9000" y="20719"/>
                    </a:lnTo>
                    <a:cubicBezTo>
                      <a:pt x="9000" y="21203"/>
                      <a:pt x="9396" y="21600"/>
                      <a:pt x="9881" y="21600"/>
                    </a:cubicBezTo>
                    <a:lnTo>
                      <a:pt x="11718" y="21600"/>
                    </a:lnTo>
                    <a:cubicBezTo>
                      <a:pt x="12203" y="21600"/>
                      <a:pt x="12600" y="21203"/>
                      <a:pt x="12600" y="20719"/>
                    </a:cubicBezTo>
                    <a:lnTo>
                      <a:pt x="12600" y="19637"/>
                    </a:lnTo>
                    <a:cubicBezTo>
                      <a:pt x="12600" y="19152"/>
                      <a:pt x="12978" y="18634"/>
                      <a:pt x="13439" y="18487"/>
                    </a:cubicBezTo>
                    <a:lnTo>
                      <a:pt x="14370" y="18105"/>
                    </a:lnTo>
                    <a:cubicBezTo>
                      <a:pt x="14800" y="17880"/>
                      <a:pt x="15432" y="17978"/>
                      <a:pt x="15775" y="18321"/>
                    </a:cubicBezTo>
                    <a:lnTo>
                      <a:pt x="16540" y="19086"/>
                    </a:lnTo>
                    <a:cubicBezTo>
                      <a:pt x="16883" y="19429"/>
                      <a:pt x="17444" y="19429"/>
                      <a:pt x="17787" y="19086"/>
                    </a:cubicBezTo>
                    <a:lnTo>
                      <a:pt x="19086" y="17788"/>
                    </a:lnTo>
                    <a:cubicBezTo>
                      <a:pt x="19429" y="17444"/>
                      <a:pt x="19429" y="16884"/>
                      <a:pt x="19086" y="16541"/>
                    </a:cubicBezTo>
                    <a:lnTo>
                      <a:pt x="18321" y="15776"/>
                    </a:lnTo>
                    <a:cubicBezTo>
                      <a:pt x="17978" y="15433"/>
                      <a:pt x="17881" y="14800"/>
                      <a:pt x="18105" y="14369"/>
                    </a:cubicBezTo>
                    <a:lnTo>
                      <a:pt x="18486" y="13440"/>
                    </a:lnTo>
                    <a:cubicBezTo>
                      <a:pt x="18634" y="12978"/>
                      <a:pt x="19152" y="12600"/>
                      <a:pt x="19637" y="12600"/>
                    </a:cubicBezTo>
                    <a:lnTo>
                      <a:pt x="20718" y="12600"/>
                    </a:lnTo>
                    <a:cubicBezTo>
                      <a:pt x="21203" y="12600"/>
                      <a:pt x="21600" y="12203"/>
                      <a:pt x="21600" y="11719"/>
                    </a:cubicBezTo>
                    <a:lnTo>
                      <a:pt x="21600" y="9882"/>
                    </a:lnTo>
                    <a:cubicBezTo>
                      <a:pt x="21600" y="9397"/>
                      <a:pt x="21203" y="9000"/>
                      <a:pt x="20718" y="9000"/>
                    </a:cubicBezTo>
                    <a:lnTo>
                      <a:pt x="19637" y="9000"/>
                    </a:lnTo>
                    <a:cubicBezTo>
                      <a:pt x="19152" y="9000"/>
                      <a:pt x="18634" y="8622"/>
                      <a:pt x="18486" y="8161"/>
                    </a:cubicBezTo>
                    <a:lnTo>
                      <a:pt x="18105" y="7230"/>
                    </a:lnTo>
                    <a:cubicBezTo>
                      <a:pt x="17881" y="6800"/>
                      <a:pt x="17978" y="6168"/>
                      <a:pt x="18321" y="5825"/>
                    </a:cubicBezTo>
                    <a:lnTo>
                      <a:pt x="19086" y="5059"/>
                    </a:lnTo>
                    <a:cubicBezTo>
                      <a:pt x="19429" y="4717"/>
                      <a:pt x="19429" y="4156"/>
                      <a:pt x="19086" y="3812"/>
                    </a:cubicBezTo>
                    <a:lnTo>
                      <a:pt x="17787" y="2514"/>
                    </a:lnTo>
                    <a:cubicBezTo>
                      <a:pt x="17444" y="2171"/>
                      <a:pt x="16883" y="2171"/>
                      <a:pt x="16540" y="2514"/>
                    </a:cubicBezTo>
                    <a:lnTo>
                      <a:pt x="15775" y="3279"/>
                    </a:lnTo>
                    <a:cubicBezTo>
                      <a:pt x="15432" y="3622"/>
                      <a:pt x="14800" y="3719"/>
                      <a:pt x="14370" y="3495"/>
                    </a:cubicBezTo>
                    <a:lnTo>
                      <a:pt x="13439" y="3113"/>
                    </a:lnTo>
                    <a:cubicBezTo>
                      <a:pt x="12978" y="2965"/>
                      <a:pt x="12600" y="2448"/>
                      <a:pt x="12600" y="1963"/>
                    </a:cubicBezTo>
                    <a:lnTo>
                      <a:pt x="12600" y="882"/>
                    </a:lnTo>
                    <a:cubicBezTo>
                      <a:pt x="12600" y="396"/>
                      <a:pt x="12203" y="0"/>
                      <a:pt x="11718" y="0"/>
                    </a:cubicBezTo>
                    <a:lnTo>
                      <a:pt x="9881" y="0"/>
                    </a:lnTo>
                    <a:cubicBezTo>
                      <a:pt x="9396" y="0"/>
                      <a:pt x="9000" y="396"/>
                      <a:pt x="9000" y="882"/>
                    </a:cubicBezTo>
                    <a:lnTo>
                      <a:pt x="9000" y="1963"/>
                    </a:lnTo>
                    <a:cubicBezTo>
                      <a:pt x="9000" y="2448"/>
                      <a:pt x="8622" y="2965"/>
                      <a:pt x="8160" y="3113"/>
                    </a:cubicBezTo>
                    <a:lnTo>
                      <a:pt x="7230" y="3495"/>
                    </a:lnTo>
                    <a:cubicBezTo>
                      <a:pt x="6800" y="3719"/>
                      <a:pt x="6168" y="3622"/>
                      <a:pt x="5825" y="3279"/>
                    </a:cubicBezTo>
                    <a:lnTo>
                      <a:pt x="5060" y="2514"/>
                    </a:lnTo>
                    <a:cubicBezTo>
                      <a:pt x="4717" y="2171"/>
                      <a:pt x="4155" y="2171"/>
                      <a:pt x="3812" y="2514"/>
                    </a:cubicBezTo>
                    <a:lnTo>
                      <a:pt x="2514" y="3812"/>
                    </a:lnTo>
                    <a:cubicBezTo>
                      <a:pt x="2171" y="4156"/>
                      <a:pt x="2171" y="4717"/>
                      <a:pt x="2514" y="5059"/>
                    </a:cubicBezTo>
                    <a:lnTo>
                      <a:pt x="3279" y="5825"/>
                    </a:lnTo>
                    <a:cubicBezTo>
                      <a:pt x="3622" y="6168"/>
                      <a:pt x="3719" y="6800"/>
                      <a:pt x="3495" y="7230"/>
                    </a:cubicBezTo>
                    <a:lnTo>
                      <a:pt x="3113" y="8161"/>
                    </a:lnTo>
                    <a:cubicBezTo>
                      <a:pt x="2965" y="8622"/>
                      <a:pt x="2448" y="9000"/>
                      <a:pt x="1963" y="9000"/>
                    </a:cubicBezTo>
                    <a:lnTo>
                      <a:pt x="882" y="9000"/>
                    </a:lnTo>
                    <a:cubicBezTo>
                      <a:pt x="397" y="9000"/>
                      <a:pt x="0" y="9397"/>
                      <a:pt x="0" y="9882"/>
                    </a:cubicBezTo>
                    <a:close/>
                  </a:path>
                </a:pathLst>
              </a:custGeom>
              <a:solidFill>
                <a:srgbClr val="2C2C2B"/>
              </a:solidFill>
              <a:ln>
                <a:noFill/>
              </a:ln>
            </p:spPr>
            <p:txBody>
              <a:bodyPr anchorCtr="0" anchor="ctr" bIns="38100" lIns="38100" spcFirstLastPara="1" rIns="38100" wrap="square" tIns="38100">
                <a:noAutofit/>
              </a:bodyPr>
              <a:lstStyle/>
              <a:p>
                <a:pPr indent="0" lvl="0" marL="0" marR="0" rtl="0" algn="l">
                  <a:spcBef>
                    <a:spcPts val="0"/>
                  </a:spcBef>
                  <a:spcAft>
                    <a:spcPts val="0"/>
                  </a:spcAft>
                  <a:buNone/>
                </a:pPr>
                <a:r>
                  <a:t/>
                </a:r>
                <a:endParaRPr sz="1800">
                  <a:solidFill>
                    <a:srgbClr val="3F3F3F"/>
                  </a:solidFill>
                  <a:latin typeface="Arial"/>
                  <a:ea typeface="Arial"/>
                  <a:cs typeface="Arial"/>
                  <a:sym typeface="Arial"/>
                </a:endParaRPr>
              </a:p>
            </p:txBody>
          </p:sp>
          <p:sp>
            <p:nvSpPr>
              <p:cNvPr id="384" name="Google Shape;384;p26"/>
              <p:cNvSpPr/>
              <p:nvPr/>
            </p:nvSpPr>
            <p:spPr>
              <a:xfrm>
                <a:off x="1446118" y="1574790"/>
                <a:ext cx="772200" cy="514782"/>
              </a:xfrm>
              <a:custGeom>
                <a:rect b="b" l="l" r="r" t="t"/>
                <a:pathLst>
                  <a:path extrusionOk="0" h="21600" w="21600">
                    <a:moveTo>
                      <a:pt x="11880" y="19710"/>
                    </a:moveTo>
                    <a:cubicBezTo>
                      <a:pt x="11880" y="19558"/>
                      <a:pt x="11801" y="19440"/>
                      <a:pt x="11700" y="19440"/>
                    </a:cubicBezTo>
                    <a:lnTo>
                      <a:pt x="9900" y="19440"/>
                    </a:lnTo>
                    <a:cubicBezTo>
                      <a:pt x="9799" y="19440"/>
                      <a:pt x="9720" y="19558"/>
                      <a:pt x="9720" y="19710"/>
                    </a:cubicBezTo>
                    <a:cubicBezTo>
                      <a:pt x="9720" y="19862"/>
                      <a:pt x="9799" y="19980"/>
                      <a:pt x="9900" y="19980"/>
                    </a:cubicBezTo>
                    <a:lnTo>
                      <a:pt x="11700" y="19980"/>
                    </a:lnTo>
                    <a:cubicBezTo>
                      <a:pt x="11801" y="19980"/>
                      <a:pt x="11880" y="19862"/>
                      <a:pt x="11880" y="19710"/>
                    </a:cubicBezTo>
                    <a:close/>
                    <a:moveTo>
                      <a:pt x="4320" y="14580"/>
                    </a:moveTo>
                    <a:cubicBezTo>
                      <a:pt x="4320" y="14867"/>
                      <a:pt x="4489" y="15120"/>
                      <a:pt x="4680" y="15120"/>
                    </a:cubicBezTo>
                    <a:lnTo>
                      <a:pt x="16920" y="15120"/>
                    </a:lnTo>
                    <a:cubicBezTo>
                      <a:pt x="17111" y="15120"/>
                      <a:pt x="17280" y="14867"/>
                      <a:pt x="17280" y="14580"/>
                    </a:cubicBezTo>
                    <a:lnTo>
                      <a:pt x="17280" y="2700"/>
                    </a:lnTo>
                    <a:cubicBezTo>
                      <a:pt x="17280" y="2413"/>
                      <a:pt x="17111" y="2160"/>
                      <a:pt x="16920" y="2160"/>
                    </a:cubicBezTo>
                    <a:lnTo>
                      <a:pt x="4680" y="2160"/>
                    </a:lnTo>
                    <a:cubicBezTo>
                      <a:pt x="4489" y="2160"/>
                      <a:pt x="4320" y="2413"/>
                      <a:pt x="4320" y="2700"/>
                    </a:cubicBezTo>
                    <a:cubicBezTo>
                      <a:pt x="4320" y="2700"/>
                      <a:pt x="4320" y="14580"/>
                      <a:pt x="4320" y="14580"/>
                    </a:cubicBezTo>
                    <a:close/>
                    <a:moveTo>
                      <a:pt x="2880" y="14580"/>
                    </a:moveTo>
                    <a:lnTo>
                      <a:pt x="2880" y="2700"/>
                    </a:lnTo>
                    <a:cubicBezTo>
                      <a:pt x="2880" y="1215"/>
                      <a:pt x="3690" y="0"/>
                      <a:pt x="4680" y="0"/>
                    </a:cubicBezTo>
                    <a:lnTo>
                      <a:pt x="16920" y="0"/>
                    </a:lnTo>
                    <a:cubicBezTo>
                      <a:pt x="17910" y="0"/>
                      <a:pt x="18720" y="1215"/>
                      <a:pt x="18720" y="2700"/>
                    </a:cubicBezTo>
                    <a:lnTo>
                      <a:pt x="18720" y="14580"/>
                    </a:lnTo>
                    <a:cubicBezTo>
                      <a:pt x="18720" y="16065"/>
                      <a:pt x="17910" y="17280"/>
                      <a:pt x="16920" y="17280"/>
                    </a:cubicBezTo>
                    <a:lnTo>
                      <a:pt x="4680" y="17280"/>
                    </a:lnTo>
                    <a:cubicBezTo>
                      <a:pt x="3690" y="17280"/>
                      <a:pt x="2880" y="16065"/>
                      <a:pt x="2880" y="14580"/>
                    </a:cubicBezTo>
                    <a:close/>
                    <a:moveTo>
                      <a:pt x="21600" y="18360"/>
                    </a:moveTo>
                    <a:lnTo>
                      <a:pt x="21600" y="19980"/>
                    </a:lnTo>
                    <a:cubicBezTo>
                      <a:pt x="21600" y="20874"/>
                      <a:pt x="20790" y="21600"/>
                      <a:pt x="19800" y="21600"/>
                    </a:cubicBezTo>
                    <a:lnTo>
                      <a:pt x="1800" y="21600"/>
                    </a:lnTo>
                    <a:cubicBezTo>
                      <a:pt x="810" y="21600"/>
                      <a:pt x="0" y="20874"/>
                      <a:pt x="0" y="19980"/>
                    </a:cubicBezTo>
                    <a:lnTo>
                      <a:pt x="0" y="18360"/>
                    </a:lnTo>
                    <a:lnTo>
                      <a:pt x="1800" y="18360"/>
                    </a:lnTo>
                    <a:lnTo>
                      <a:pt x="19800" y="18360"/>
                    </a:lnTo>
                    <a:cubicBezTo>
                      <a:pt x="19800" y="18360"/>
                      <a:pt x="21600" y="18360"/>
                      <a:pt x="21600" y="18360"/>
                    </a:cubicBezTo>
                    <a:close/>
                  </a:path>
                </a:pathLst>
              </a:custGeom>
              <a:solidFill>
                <a:srgbClr val="2C2C2B"/>
              </a:solidFill>
              <a:ln>
                <a:noFill/>
              </a:ln>
            </p:spPr>
            <p:txBody>
              <a:bodyPr anchorCtr="0" anchor="ctr" bIns="38100" lIns="38100" spcFirstLastPara="1" rIns="38100" wrap="square" tIns="38100">
                <a:noAutofit/>
              </a:bodyPr>
              <a:lstStyle/>
              <a:p>
                <a:pPr indent="0" lvl="0" marL="0" marR="0" rtl="0" algn="l">
                  <a:spcBef>
                    <a:spcPts val="0"/>
                  </a:spcBef>
                  <a:spcAft>
                    <a:spcPts val="0"/>
                  </a:spcAft>
                  <a:buNone/>
                </a:pPr>
                <a:r>
                  <a:t/>
                </a:r>
                <a:endParaRPr sz="1800">
                  <a:solidFill>
                    <a:srgbClr val="3F3F3F"/>
                  </a:solidFill>
                  <a:latin typeface="Arial"/>
                  <a:ea typeface="Arial"/>
                  <a:cs typeface="Arial"/>
                  <a:sym typeface="Arial"/>
                </a:endParaRPr>
              </a:p>
            </p:txBody>
          </p:sp>
        </p:grpSp>
      </p:grpSp>
      <p:grpSp>
        <p:nvGrpSpPr>
          <p:cNvPr id="385" name="Google Shape;385;p26"/>
          <p:cNvGrpSpPr/>
          <p:nvPr/>
        </p:nvGrpSpPr>
        <p:grpSpPr>
          <a:xfrm>
            <a:off x="660350" y="2834823"/>
            <a:ext cx="2847076" cy="3142458"/>
            <a:chOff x="1703231" y="2230793"/>
            <a:chExt cx="2253325" cy="3142458"/>
          </a:xfrm>
        </p:grpSpPr>
        <p:sp>
          <p:nvSpPr>
            <p:cNvPr id="386" name="Google Shape;386;p26"/>
            <p:cNvSpPr txBox="1"/>
            <p:nvPr/>
          </p:nvSpPr>
          <p:spPr>
            <a:xfrm>
              <a:off x="1916256" y="2230793"/>
              <a:ext cx="2040300" cy="461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400">
                  <a:solidFill>
                    <a:srgbClr val="3F3F3F"/>
                  </a:solidFill>
                  <a:latin typeface="Microsoft YaHei"/>
                  <a:ea typeface="Microsoft YaHei"/>
                  <a:cs typeface="Microsoft YaHei"/>
                  <a:sym typeface="Microsoft YaHei"/>
                </a:rPr>
                <a:t>sampling</a:t>
              </a:r>
              <a:r>
                <a:rPr b="1" lang="en-US" sz="2400">
                  <a:solidFill>
                    <a:srgbClr val="3F3F3F"/>
                  </a:solidFill>
                  <a:latin typeface="Microsoft YaHei"/>
                  <a:ea typeface="Microsoft YaHei"/>
                  <a:cs typeface="Microsoft YaHei"/>
                  <a:sym typeface="Microsoft YaHei"/>
                </a:rPr>
                <a:t> </a:t>
              </a:r>
              <a:endParaRPr b="1" sz="2400">
                <a:solidFill>
                  <a:srgbClr val="3F3F3F"/>
                </a:solidFill>
                <a:latin typeface="Microsoft YaHei"/>
                <a:ea typeface="Microsoft YaHei"/>
                <a:cs typeface="Microsoft YaHei"/>
                <a:sym typeface="Microsoft YaHei"/>
              </a:endParaRPr>
            </a:p>
          </p:txBody>
        </p:sp>
        <p:sp>
          <p:nvSpPr>
            <p:cNvPr id="387" name="Google Shape;387;p26"/>
            <p:cNvSpPr txBox="1"/>
            <p:nvPr/>
          </p:nvSpPr>
          <p:spPr>
            <a:xfrm>
              <a:off x="1703231" y="2647451"/>
              <a:ext cx="2253300" cy="2725800"/>
            </a:xfrm>
            <a:prstGeom prst="rect">
              <a:avLst/>
            </a:prstGeom>
            <a:noFill/>
            <a:ln>
              <a:noFill/>
            </a:ln>
          </p:spPr>
          <p:txBody>
            <a:bodyPr anchorCtr="0" anchor="t" bIns="0" lIns="0" spcFirstLastPara="1" rIns="0" wrap="square" tIns="0">
              <a:noAutofit/>
            </a:bodyPr>
            <a:lstStyle/>
            <a:p>
              <a:pPr indent="0" lvl="0" marL="434975" rtl="0" algn="l">
                <a:spcBef>
                  <a:spcPts val="995"/>
                </a:spcBef>
                <a:spcAft>
                  <a:spcPts val="0"/>
                </a:spcAft>
                <a:buClr>
                  <a:schemeClr val="dk1"/>
                </a:buClr>
                <a:buSzPts val="1100"/>
                <a:buFont typeface="Arial"/>
                <a:buNone/>
              </a:pPr>
              <a:r>
                <a:rPr lang="en-US" sz="1800">
                  <a:solidFill>
                    <a:schemeClr val="dk1"/>
                  </a:solidFill>
                  <a:latin typeface="Times New Roman"/>
                  <a:ea typeface="Times New Roman"/>
                  <a:cs typeface="Times New Roman"/>
                  <a:sym typeface="Times New Roman"/>
                </a:rPr>
                <a:t>sample the first word according to </a:t>
              </a:r>
              <a:r>
                <a:rPr i="1" lang="en-US" sz="1800">
                  <a:solidFill>
                    <a:schemeClr val="dk1"/>
                  </a:solidFill>
                  <a:latin typeface="Times New Roman"/>
                  <a:ea typeface="Times New Roman"/>
                  <a:cs typeface="Times New Roman"/>
                  <a:sym typeface="Times New Roman"/>
                </a:rPr>
                <a:t>p</a:t>
              </a:r>
              <a:r>
                <a:rPr lang="en-US" sz="1800">
                  <a:solidFill>
                    <a:schemeClr val="dk1"/>
                  </a:solidFill>
                  <a:latin typeface="Times New Roman"/>
                  <a:ea typeface="Times New Roman"/>
                  <a:cs typeface="Times New Roman"/>
                  <a:sym typeface="Times New Roman"/>
                </a:rPr>
                <a:t>1, then provide the corresponding embedding as input and sample </a:t>
              </a:r>
              <a:r>
                <a:rPr i="1" lang="en-US" sz="1800">
                  <a:solidFill>
                    <a:schemeClr val="dk1"/>
                  </a:solidFill>
                  <a:latin typeface="Times New Roman"/>
                  <a:ea typeface="Times New Roman"/>
                  <a:cs typeface="Times New Roman"/>
                  <a:sym typeface="Times New Roman"/>
                </a:rPr>
                <a:t>p</a:t>
              </a:r>
              <a:r>
                <a:rPr lang="en-US" sz="1800">
                  <a:solidFill>
                    <a:schemeClr val="dk1"/>
                  </a:solidFill>
                  <a:latin typeface="Times New Roman"/>
                  <a:ea typeface="Times New Roman"/>
                  <a:cs typeface="Times New Roman"/>
                  <a:sym typeface="Times New Roman"/>
                </a:rPr>
                <a:t>2, continuing like this until we sample the special end-of-sentence token or some maximum length</a:t>
              </a:r>
              <a:endParaRPr sz="1800">
                <a:solidFill>
                  <a:srgbClr val="3F3F3F"/>
                </a:solidFill>
                <a:latin typeface="Microsoft YaHei"/>
                <a:ea typeface="Microsoft YaHei"/>
                <a:cs typeface="Microsoft YaHei"/>
                <a:sym typeface="Microsoft YaHei"/>
              </a:endParaRPr>
            </a:p>
          </p:txBody>
        </p:sp>
      </p:grpSp>
      <p:grpSp>
        <p:nvGrpSpPr>
          <p:cNvPr id="388" name="Google Shape;388;p26"/>
          <p:cNvGrpSpPr/>
          <p:nvPr/>
        </p:nvGrpSpPr>
        <p:grpSpPr>
          <a:xfrm>
            <a:off x="8524232" y="2030227"/>
            <a:ext cx="2362934" cy="3099193"/>
            <a:chOff x="8210648" y="2230793"/>
            <a:chExt cx="2362934" cy="1190532"/>
          </a:xfrm>
        </p:grpSpPr>
        <p:sp>
          <p:nvSpPr>
            <p:cNvPr id="389" name="Google Shape;389;p26"/>
            <p:cNvSpPr txBox="1"/>
            <p:nvPr/>
          </p:nvSpPr>
          <p:spPr>
            <a:xfrm>
              <a:off x="8210648" y="2230793"/>
              <a:ext cx="2040300" cy="461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3F3F3F"/>
                  </a:solidFill>
                  <a:latin typeface="Microsoft YaHei"/>
                  <a:ea typeface="Microsoft YaHei"/>
                  <a:cs typeface="Microsoft YaHei"/>
                  <a:sym typeface="Microsoft YaHei"/>
                </a:rPr>
                <a:t> </a:t>
              </a:r>
              <a:r>
                <a:rPr b="1" lang="en-US" sz="2400">
                  <a:solidFill>
                    <a:schemeClr val="dk1"/>
                  </a:solidFill>
                  <a:latin typeface="Times New Roman"/>
                  <a:ea typeface="Times New Roman"/>
                  <a:cs typeface="Times New Roman"/>
                  <a:sym typeface="Times New Roman"/>
                </a:rPr>
                <a:t>BeamSearch</a:t>
              </a:r>
              <a:r>
                <a:rPr lang="en-US" sz="2400">
                  <a:solidFill>
                    <a:srgbClr val="3F3F3F"/>
                  </a:solidFill>
                  <a:latin typeface="Microsoft YaHei"/>
                  <a:ea typeface="Microsoft YaHei"/>
                  <a:cs typeface="Microsoft YaHei"/>
                  <a:sym typeface="Microsoft YaHei"/>
                </a:rPr>
                <a:t> </a:t>
              </a:r>
              <a:endParaRPr sz="2400">
                <a:solidFill>
                  <a:srgbClr val="3F3F3F"/>
                </a:solidFill>
                <a:latin typeface="Microsoft YaHei"/>
                <a:ea typeface="Microsoft YaHei"/>
                <a:cs typeface="Microsoft YaHei"/>
                <a:sym typeface="Microsoft YaHei"/>
              </a:endParaRPr>
            </a:p>
          </p:txBody>
        </p:sp>
        <p:sp>
          <p:nvSpPr>
            <p:cNvPr id="390" name="Google Shape;390;p26"/>
            <p:cNvSpPr txBox="1"/>
            <p:nvPr/>
          </p:nvSpPr>
          <p:spPr>
            <a:xfrm>
              <a:off x="8320281" y="2439125"/>
              <a:ext cx="2253300" cy="982200"/>
            </a:xfrm>
            <a:prstGeom prst="rect">
              <a:avLst/>
            </a:prstGeom>
            <a:noFill/>
            <a:ln>
              <a:noFill/>
            </a:ln>
          </p:spPr>
          <p:txBody>
            <a:bodyPr anchorCtr="0" anchor="t" bIns="0" lIns="0" spcFirstLastPara="1" rIns="0" wrap="square" tIns="0">
              <a:noAutofit/>
            </a:bodyPr>
            <a:lstStyle/>
            <a:p>
              <a:pPr indent="0" lvl="0" marL="0" rtl="0" algn="l">
                <a:spcBef>
                  <a:spcPts val="995"/>
                </a:spcBef>
                <a:spcAft>
                  <a:spcPts val="0"/>
                </a:spcAft>
                <a:buClr>
                  <a:schemeClr val="dk1"/>
                </a:buClr>
                <a:buSzPts val="1100"/>
                <a:buFont typeface="Arial"/>
                <a:buNone/>
              </a:pPr>
              <a:r>
                <a:rPr lang="en-US" sz="1800">
                  <a:solidFill>
                    <a:schemeClr val="dk1"/>
                  </a:solidFill>
                  <a:latin typeface="Times New Roman"/>
                  <a:ea typeface="Times New Roman"/>
                  <a:cs typeface="Times New Roman"/>
                  <a:sym typeface="Times New Roman"/>
                </a:rPr>
                <a:t>iteratively consider the set of the </a:t>
              </a:r>
              <a:r>
                <a:rPr i="1" lang="en-US" sz="1800">
                  <a:solidFill>
                    <a:schemeClr val="dk1"/>
                  </a:solidFill>
                  <a:latin typeface="Times New Roman"/>
                  <a:ea typeface="Times New Roman"/>
                  <a:cs typeface="Times New Roman"/>
                  <a:sym typeface="Times New Roman"/>
                </a:rPr>
                <a:t>k </a:t>
              </a:r>
              <a:r>
                <a:rPr lang="en-US" sz="1800">
                  <a:solidFill>
                    <a:schemeClr val="dk1"/>
                  </a:solidFill>
                  <a:latin typeface="Times New Roman"/>
                  <a:ea typeface="Times New Roman"/>
                  <a:cs typeface="Times New Roman"/>
                  <a:sym typeface="Times New Roman"/>
                </a:rPr>
                <a:t>best sentences up to time </a:t>
              </a:r>
              <a:r>
                <a:rPr i="1" lang="en-US" sz="1800">
                  <a:solidFill>
                    <a:schemeClr val="dk1"/>
                  </a:solidFill>
                  <a:latin typeface="Times New Roman"/>
                  <a:ea typeface="Times New Roman"/>
                  <a:cs typeface="Times New Roman"/>
                  <a:sym typeface="Times New Roman"/>
                </a:rPr>
                <a:t>t </a:t>
              </a:r>
              <a:r>
                <a:rPr lang="en-US" sz="1800">
                  <a:solidFill>
                    <a:schemeClr val="dk1"/>
                  </a:solidFill>
                  <a:latin typeface="Times New Roman"/>
                  <a:ea typeface="Times New Roman"/>
                  <a:cs typeface="Times New Roman"/>
                  <a:sym typeface="Times New Roman"/>
                </a:rPr>
                <a:t>as candidates to generate sentences of size </a:t>
              </a:r>
              <a:r>
                <a:rPr i="1" lang="en-US" sz="1800">
                  <a:solidFill>
                    <a:schemeClr val="dk1"/>
                  </a:solidFill>
                  <a:latin typeface="Times New Roman"/>
                  <a:ea typeface="Times New Roman"/>
                  <a:cs typeface="Times New Roman"/>
                  <a:sym typeface="Times New Roman"/>
                </a:rPr>
                <a:t>t </a:t>
              </a:r>
              <a:r>
                <a:rPr lang="en-US" sz="1800">
                  <a:solidFill>
                    <a:schemeClr val="dk1"/>
                  </a:solidFill>
                  <a:latin typeface="Times New Roman"/>
                  <a:ea typeface="Times New Roman"/>
                  <a:cs typeface="Times New Roman"/>
                  <a:sym typeface="Times New Roman"/>
                </a:rPr>
                <a:t>+ 1, and keep only the resulting best </a:t>
              </a:r>
              <a:r>
                <a:rPr i="1" lang="en-US" sz="1800">
                  <a:solidFill>
                    <a:schemeClr val="dk1"/>
                  </a:solidFill>
                  <a:latin typeface="Times New Roman"/>
                  <a:ea typeface="Times New Roman"/>
                  <a:cs typeface="Times New Roman"/>
                  <a:sym typeface="Times New Roman"/>
                </a:rPr>
                <a:t>k </a:t>
              </a:r>
              <a:r>
                <a:rPr lang="en-US" sz="1800">
                  <a:solidFill>
                    <a:schemeClr val="dk1"/>
                  </a:solidFill>
                  <a:latin typeface="Times New Roman"/>
                  <a:ea typeface="Times New Roman"/>
                  <a:cs typeface="Times New Roman"/>
                  <a:sym typeface="Times New Roman"/>
                </a:rPr>
                <a:t>of them. This better approximates </a:t>
              </a:r>
              <a:r>
                <a:rPr i="1" lang="en-US" sz="1800">
                  <a:solidFill>
                    <a:schemeClr val="dk1"/>
                  </a:solidFill>
                  <a:latin typeface="Times New Roman"/>
                  <a:ea typeface="Times New Roman"/>
                  <a:cs typeface="Times New Roman"/>
                  <a:sym typeface="Times New Roman"/>
                </a:rPr>
                <a:t>S </a:t>
              </a:r>
              <a:r>
                <a:rPr lang="en-US" sz="1800">
                  <a:solidFill>
                    <a:schemeClr val="dk1"/>
                  </a:solidFill>
                  <a:latin typeface="Times New Roman"/>
                  <a:ea typeface="Times New Roman"/>
                  <a:cs typeface="Times New Roman"/>
                  <a:sym typeface="Times New Roman"/>
                </a:rPr>
                <a:t>= arg max</a:t>
              </a:r>
              <a:r>
                <a:rPr i="1" lang="en-US" sz="1800">
                  <a:solidFill>
                    <a:schemeClr val="dk1"/>
                  </a:solidFill>
                  <a:latin typeface="Times New Roman"/>
                  <a:ea typeface="Times New Roman"/>
                  <a:cs typeface="Times New Roman"/>
                  <a:sym typeface="Times New Roman"/>
                </a:rPr>
                <a:t>S0 p</a:t>
              </a:r>
              <a:r>
                <a:rPr lang="en-US" sz="1800">
                  <a:solidFill>
                    <a:schemeClr val="dk1"/>
                  </a:solidFill>
                  <a:latin typeface="Times New Roman"/>
                  <a:ea typeface="Times New Roman"/>
                  <a:cs typeface="Times New Roman"/>
                  <a:sym typeface="Times New Roman"/>
                </a:rPr>
                <a:t>(</a:t>
              </a:r>
              <a:r>
                <a:rPr i="1" lang="en-US" sz="1800">
                  <a:solidFill>
                    <a:schemeClr val="dk1"/>
                  </a:solidFill>
                  <a:latin typeface="Times New Roman"/>
                  <a:ea typeface="Times New Roman"/>
                  <a:cs typeface="Times New Roman"/>
                  <a:sym typeface="Times New Roman"/>
                </a:rPr>
                <a:t>S0|I</a:t>
              </a:r>
              <a:r>
                <a:rPr lang="en-US" sz="1800">
                  <a:solidFill>
                    <a:schemeClr val="dk1"/>
                  </a:solidFill>
                  <a:latin typeface="Times New Roman"/>
                  <a:ea typeface="Times New Roman"/>
                  <a:cs typeface="Times New Roman"/>
                  <a:sym typeface="Times New Roman"/>
                </a:rPr>
                <a:t>)</a:t>
              </a:r>
              <a:endParaRPr sz="1800">
                <a:solidFill>
                  <a:srgbClr val="3F3F3F"/>
                </a:solidFill>
                <a:latin typeface="Microsoft YaHei"/>
                <a:ea typeface="Microsoft YaHei"/>
                <a:cs typeface="Microsoft YaHei"/>
                <a:sym typeface="Microsoft YaHei"/>
              </a:endParaRPr>
            </a:p>
          </p:txBody>
        </p:sp>
      </p:grpSp>
      <p:sp>
        <p:nvSpPr>
          <p:cNvPr id="391" name="Google Shape;391;p26"/>
          <p:cNvSpPr/>
          <p:nvPr/>
        </p:nvSpPr>
        <p:spPr>
          <a:xfrm>
            <a:off x="932070" y="1062302"/>
            <a:ext cx="942600" cy="942600"/>
          </a:xfrm>
          <a:prstGeom prst="ellipse">
            <a:avLst/>
          </a:prstGeom>
          <a:noFill/>
          <a:ln cap="flat" cmpd="sng" w="28575">
            <a:solidFill>
              <a:srgbClr val="2C2C2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92" name="Google Shape;392;p26"/>
          <p:cNvSpPr txBox="1"/>
          <p:nvPr/>
        </p:nvSpPr>
        <p:spPr>
          <a:xfrm>
            <a:off x="2011475" y="1247300"/>
            <a:ext cx="5749800" cy="572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3F3F3F"/>
              </a:buClr>
              <a:buSzPts val="1400"/>
              <a:buFont typeface="Arial"/>
              <a:buNone/>
            </a:pPr>
            <a:r>
              <a:rPr lang="en-US" sz="2400">
                <a:solidFill>
                  <a:srgbClr val="3F3F3F"/>
                </a:solidFill>
                <a:latin typeface="Microsoft YaHei"/>
                <a:ea typeface="Microsoft YaHei"/>
                <a:cs typeface="Microsoft YaHei"/>
                <a:sym typeface="Microsoft YaHei"/>
              </a:rPr>
              <a:t>prediction algorithm</a:t>
            </a:r>
            <a:endParaRPr sz="2400">
              <a:solidFill>
                <a:srgbClr val="3F3F3F"/>
              </a:solidFill>
              <a:latin typeface="Microsoft YaHei"/>
              <a:ea typeface="Microsoft YaHei"/>
              <a:cs typeface="Microsoft YaHei"/>
              <a:sym typeface="Microsoft YaHei"/>
            </a:endParaRPr>
          </a:p>
        </p:txBody>
      </p:sp>
      <p:sp>
        <p:nvSpPr>
          <p:cNvPr id="393" name="Google Shape;393;p26"/>
          <p:cNvSpPr/>
          <p:nvPr/>
        </p:nvSpPr>
        <p:spPr>
          <a:xfrm>
            <a:off x="1253602" y="1314180"/>
            <a:ext cx="299602" cy="438908"/>
          </a:xfrm>
          <a:custGeom>
            <a:rect b="b" l="l" r="r" t="t"/>
            <a:pathLst>
              <a:path extrusionOk="0" h="107" w="73">
                <a:moveTo>
                  <a:pt x="16" y="77"/>
                </a:moveTo>
                <a:cubicBezTo>
                  <a:pt x="57" y="77"/>
                  <a:pt x="57" y="77"/>
                  <a:pt x="57" y="77"/>
                </a:cubicBezTo>
                <a:cubicBezTo>
                  <a:pt x="52" y="101"/>
                  <a:pt x="52" y="101"/>
                  <a:pt x="52" y="101"/>
                </a:cubicBezTo>
                <a:cubicBezTo>
                  <a:pt x="45" y="101"/>
                  <a:pt x="45" y="101"/>
                  <a:pt x="45" y="101"/>
                </a:cubicBezTo>
                <a:cubicBezTo>
                  <a:pt x="44" y="104"/>
                  <a:pt x="41" y="107"/>
                  <a:pt x="37" y="107"/>
                </a:cubicBezTo>
                <a:cubicBezTo>
                  <a:pt x="33" y="107"/>
                  <a:pt x="30" y="104"/>
                  <a:pt x="29" y="101"/>
                </a:cubicBezTo>
                <a:cubicBezTo>
                  <a:pt x="21" y="101"/>
                  <a:pt x="21" y="101"/>
                  <a:pt x="21" y="101"/>
                </a:cubicBezTo>
                <a:cubicBezTo>
                  <a:pt x="16" y="77"/>
                  <a:pt x="16" y="77"/>
                  <a:pt x="16" y="77"/>
                </a:cubicBezTo>
                <a:close/>
                <a:moveTo>
                  <a:pt x="51" y="29"/>
                </a:moveTo>
                <a:cubicBezTo>
                  <a:pt x="52" y="35"/>
                  <a:pt x="52" y="35"/>
                  <a:pt x="52" y="35"/>
                </a:cubicBezTo>
                <a:cubicBezTo>
                  <a:pt x="51" y="37"/>
                  <a:pt x="51" y="37"/>
                  <a:pt x="51" y="37"/>
                </a:cubicBezTo>
                <a:cubicBezTo>
                  <a:pt x="53" y="38"/>
                  <a:pt x="53" y="38"/>
                  <a:pt x="53" y="38"/>
                </a:cubicBezTo>
                <a:cubicBezTo>
                  <a:pt x="52" y="42"/>
                  <a:pt x="52" y="42"/>
                  <a:pt x="52" y="42"/>
                </a:cubicBezTo>
                <a:cubicBezTo>
                  <a:pt x="50" y="42"/>
                  <a:pt x="50" y="42"/>
                  <a:pt x="50" y="42"/>
                </a:cubicBezTo>
                <a:cubicBezTo>
                  <a:pt x="52" y="44"/>
                  <a:pt x="52" y="44"/>
                  <a:pt x="52" y="44"/>
                </a:cubicBezTo>
                <a:cubicBezTo>
                  <a:pt x="51" y="47"/>
                  <a:pt x="51" y="47"/>
                  <a:pt x="51" y="47"/>
                </a:cubicBezTo>
                <a:cubicBezTo>
                  <a:pt x="50" y="48"/>
                  <a:pt x="50" y="48"/>
                  <a:pt x="50" y="48"/>
                </a:cubicBezTo>
                <a:cubicBezTo>
                  <a:pt x="51" y="49"/>
                  <a:pt x="51" y="49"/>
                  <a:pt x="51" y="49"/>
                </a:cubicBezTo>
                <a:cubicBezTo>
                  <a:pt x="50" y="53"/>
                  <a:pt x="50" y="53"/>
                  <a:pt x="50" y="53"/>
                </a:cubicBezTo>
                <a:cubicBezTo>
                  <a:pt x="47" y="54"/>
                  <a:pt x="47" y="54"/>
                  <a:pt x="47" y="54"/>
                </a:cubicBezTo>
                <a:cubicBezTo>
                  <a:pt x="29" y="49"/>
                  <a:pt x="29" y="49"/>
                  <a:pt x="29" y="49"/>
                </a:cubicBezTo>
                <a:cubicBezTo>
                  <a:pt x="21" y="49"/>
                  <a:pt x="21" y="49"/>
                  <a:pt x="21" y="49"/>
                </a:cubicBezTo>
                <a:cubicBezTo>
                  <a:pt x="21" y="32"/>
                  <a:pt x="21" y="32"/>
                  <a:pt x="21" y="32"/>
                </a:cubicBezTo>
                <a:cubicBezTo>
                  <a:pt x="28" y="31"/>
                  <a:pt x="28" y="31"/>
                  <a:pt x="28" y="31"/>
                </a:cubicBezTo>
                <a:cubicBezTo>
                  <a:pt x="42" y="16"/>
                  <a:pt x="42" y="16"/>
                  <a:pt x="42" y="16"/>
                </a:cubicBezTo>
                <a:cubicBezTo>
                  <a:pt x="50" y="21"/>
                  <a:pt x="43" y="27"/>
                  <a:pt x="38" y="30"/>
                </a:cubicBezTo>
                <a:cubicBezTo>
                  <a:pt x="51" y="29"/>
                  <a:pt x="51" y="29"/>
                  <a:pt x="51" y="29"/>
                </a:cubicBezTo>
                <a:close/>
                <a:moveTo>
                  <a:pt x="15" y="71"/>
                </a:moveTo>
                <a:cubicBezTo>
                  <a:pt x="25" y="71"/>
                  <a:pt x="25" y="71"/>
                  <a:pt x="25" y="71"/>
                </a:cubicBezTo>
                <a:cubicBezTo>
                  <a:pt x="24" y="62"/>
                  <a:pt x="20" y="55"/>
                  <a:pt x="17" y="48"/>
                </a:cubicBezTo>
                <a:cubicBezTo>
                  <a:pt x="13" y="41"/>
                  <a:pt x="10" y="34"/>
                  <a:pt x="11" y="29"/>
                </a:cubicBezTo>
                <a:cubicBezTo>
                  <a:pt x="13" y="21"/>
                  <a:pt x="17" y="16"/>
                  <a:pt x="23" y="13"/>
                </a:cubicBezTo>
                <a:cubicBezTo>
                  <a:pt x="27" y="11"/>
                  <a:pt x="32" y="10"/>
                  <a:pt x="37" y="11"/>
                </a:cubicBezTo>
                <a:cubicBezTo>
                  <a:pt x="42" y="11"/>
                  <a:pt x="46" y="12"/>
                  <a:pt x="50" y="14"/>
                </a:cubicBezTo>
                <a:cubicBezTo>
                  <a:pt x="56" y="17"/>
                  <a:pt x="60" y="22"/>
                  <a:pt x="62" y="29"/>
                </a:cubicBezTo>
                <a:cubicBezTo>
                  <a:pt x="63" y="34"/>
                  <a:pt x="59" y="41"/>
                  <a:pt x="56" y="48"/>
                </a:cubicBezTo>
                <a:cubicBezTo>
                  <a:pt x="53" y="55"/>
                  <a:pt x="49" y="62"/>
                  <a:pt x="48" y="71"/>
                </a:cubicBezTo>
                <a:cubicBezTo>
                  <a:pt x="58" y="71"/>
                  <a:pt x="58" y="71"/>
                  <a:pt x="58" y="71"/>
                </a:cubicBezTo>
                <a:cubicBezTo>
                  <a:pt x="59" y="64"/>
                  <a:pt x="62" y="58"/>
                  <a:pt x="65" y="52"/>
                </a:cubicBezTo>
                <a:cubicBezTo>
                  <a:pt x="69" y="44"/>
                  <a:pt x="73" y="36"/>
                  <a:pt x="71" y="27"/>
                </a:cubicBezTo>
                <a:cubicBezTo>
                  <a:pt x="70" y="17"/>
                  <a:pt x="63" y="9"/>
                  <a:pt x="55" y="5"/>
                </a:cubicBezTo>
                <a:cubicBezTo>
                  <a:pt x="49" y="2"/>
                  <a:pt x="43" y="1"/>
                  <a:pt x="37" y="1"/>
                </a:cubicBezTo>
                <a:cubicBezTo>
                  <a:pt x="31" y="0"/>
                  <a:pt x="24" y="2"/>
                  <a:pt x="19" y="5"/>
                </a:cubicBezTo>
                <a:cubicBezTo>
                  <a:pt x="10" y="9"/>
                  <a:pt x="4" y="16"/>
                  <a:pt x="2" y="27"/>
                </a:cubicBezTo>
                <a:cubicBezTo>
                  <a:pt x="0" y="36"/>
                  <a:pt x="4" y="44"/>
                  <a:pt x="8" y="53"/>
                </a:cubicBezTo>
                <a:cubicBezTo>
                  <a:pt x="11" y="58"/>
                  <a:pt x="13" y="64"/>
                  <a:pt x="15" y="71"/>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pic>
        <p:nvPicPr>
          <p:cNvPr id="398" name="Google Shape;398;p27"/>
          <p:cNvPicPr preferRelativeResize="0"/>
          <p:nvPr/>
        </p:nvPicPr>
        <p:blipFill rotWithShape="1">
          <a:blip r:embed="rId3">
            <a:alphaModFix/>
          </a:blip>
          <a:srcRect b="27391" l="0" r="0" t="0"/>
          <a:stretch/>
        </p:blipFill>
        <p:spPr>
          <a:xfrm>
            <a:off x="0" y="0"/>
            <a:ext cx="12192000" cy="2766349"/>
          </a:xfrm>
          <a:prstGeom prst="rect">
            <a:avLst/>
          </a:prstGeom>
          <a:noFill/>
          <a:ln>
            <a:noFill/>
          </a:ln>
        </p:spPr>
      </p:pic>
      <p:pic>
        <p:nvPicPr>
          <p:cNvPr id="399" name="Google Shape;399;p27"/>
          <p:cNvPicPr preferRelativeResize="0"/>
          <p:nvPr/>
        </p:nvPicPr>
        <p:blipFill rotWithShape="1">
          <a:blip r:embed="rId4">
            <a:alphaModFix/>
          </a:blip>
          <a:srcRect b="18785" l="84968" r="0" t="0"/>
          <a:stretch/>
        </p:blipFill>
        <p:spPr>
          <a:xfrm>
            <a:off x="9109314" y="-1"/>
            <a:ext cx="3210008" cy="5419846"/>
          </a:xfrm>
          <a:prstGeom prst="rect">
            <a:avLst/>
          </a:prstGeom>
          <a:noFill/>
          <a:ln>
            <a:noFill/>
          </a:ln>
        </p:spPr>
      </p:pic>
      <p:pic>
        <p:nvPicPr>
          <p:cNvPr id="400" name="Google Shape;400;p27"/>
          <p:cNvPicPr preferRelativeResize="0"/>
          <p:nvPr/>
        </p:nvPicPr>
        <p:blipFill rotWithShape="1">
          <a:blip r:embed="rId4">
            <a:alphaModFix/>
          </a:blip>
          <a:srcRect b="53722" l="45568" r="36203" t="-1"/>
          <a:stretch/>
        </p:blipFill>
        <p:spPr>
          <a:xfrm>
            <a:off x="-127321" y="-1"/>
            <a:ext cx="3909764" cy="3102016"/>
          </a:xfrm>
          <a:prstGeom prst="rect">
            <a:avLst/>
          </a:prstGeom>
          <a:noFill/>
          <a:ln>
            <a:noFill/>
          </a:ln>
        </p:spPr>
      </p:pic>
      <p:pic>
        <p:nvPicPr>
          <p:cNvPr id="401" name="Google Shape;401;p27"/>
          <p:cNvPicPr preferRelativeResize="0"/>
          <p:nvPr/>
        </p:nvPicPr>
        <p:blipFill rotWithShape="1">
          <a:blip r:embed="rId5">
            <a:alphaModFix/>
          </a:blip>
          <a:srcRect b="0" l="0" r="85623" t="52084"/>
          <a:stretch/>
        </p:blipFill>
        <p:spPr>
          <a:xfrm>
            <a:off x="0" y="3964984"/>
            <a:ext cx="1851949" cy="2893016"/>
          </a:xfrm>
          <a:prstGeom prst="rect">
            <a:avLst/>
          </a:prstGeom>
          <a:noFill/>
          <a:ln>
            <a:noFill/>
          </a:ln>
        </p:spPr>
      </p:pic>
      <p:grpSp>
        <p:nvGrpSpPr>
          <p:cNvPr id="402" name="Google Shape;402;p27"/>
          <p:cNvGrpSpPr/>
          <p:nvPr/>
        </p:nvGrpSpPr>
        <p:grpSpPr>
          <a:xfrm>
            <a:off x="3782443" y="2819511"/>
            <a:ext cx="4653907" cy="1805489"/>
            <a:chOff x="3782443" y="2349989"/>
            <a:chExt cx="4653907" cy="1805489"/>
          </a:xfrm>
        </p:grpSpPr>
        <p:sp>
          <p:nvSpPr>
            <p:cNvPr id="403" name="Google Shape;403;p27"/>
            <p:cNvSpPr/>
            <p:nvPr/>
          </p:nvSpPr>
          <p:spPr>
            <a:xfrm>
              <a:off x="4233875" y="3786178"/>
              <a:ext cx="3727800" cy="369300"/>
            </a:xfrm>
            <a:prstGeom prst="rect">
              <a:avLst/>
            </a:prstGeom>
            <a:noFill/>
            <a:ln>
              <a:noFill/>
            </a:ln>
          </p:spPr>
          <p:txBody>
            <a:bodyPr anchorCtr="0" anchor="t" bIns="45700" lIns="91425" spcFirstLastPara="1" rIns="91425" wrap="square" tIns="45700">
              <a:noAutofit/>
            </a:bodyPr>
            <a:lstStyle/>
            <a:p>
              <a:pPr indent="0" lvl="0" marL="370840" rtl="0" algn="l">
                <a:spcBef>
                  <a:spcPts val="510"/>
                </a:spcBef>
                <a:spcAft>
                  <a:spcPts val="0"/>
                </a:spcAft>
                <a:buNone/>
              </a:pPr>
              <a:r>
                <a:rPr b="1" lang="en-US" sz="2400">
                  <a:solidFill>
                    <a:schemeClr val="dk1"/>
                  </a:solidFill>
                  <a:latin typeface="Times New Roman"/>
                  <a:ea typeface="Times New Roman"/>
                  <a:cs typeface="Times New Roman"/>
                  <a:sym typeface="Times New Roman"/>
                </a:rPr>
                <a:t>Results and discussion</a:t>
              </a:r>
              <a:endParaRPr sz="2400">
                <a:solidFill>
                  <a:srgbClr val="2C2C2B"/>
                </a:solidFill>
                <a:latin typeface="Microsoft YaHei"/>
                <a:ea typeface="Microsoft YaHei"/>
                <a:cs typeface="Microsoft YaHei"/>
                <a:sym typeface="Microsoft YaHei"/>
              </a:endParaRPr>
            </a:p>
          </p:txBody>
        </p:sp>
        <p:sp>
          <p:nvSpPr>
            <p:cNvPr id="404" name="Google Shape;404;p27"/>
            <p:cNvSpPr txBox="1"/>
            <p:nvPr/>
          </p:nvSpPr>
          <p:spPr>
            <a:xfrm>
              <a:off x="3782443" y="2349989"/>
              <a:ext cx="4653907" cy="144655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8800">
                  <a:solidFill>
                    <a:srgbClr val="2C2C2B"/>
                  </a:solidFill>
                  <a:latin typeface="Microsoft YaHei"/>
                  <a:ea typeface="Microsoft YaHei"/>
                  <a:cs typeface="Microsoft YaHei"/>
                  <a:sym typeface="Microsoft YaHei"/>
                </a:rPr>
                <a:t>Part 04</a:t>
              </a:r>
              <a:endParaRPr sz="8800">
                <a:solidFill>
                  <a:srgbClr val="2C2C2B"/>
                </a:solidFill>
                <a:latin typeface="Microsoft YaHei"/>
                <a:ea typeface="Microsoft YaHei"/>
                <a:cs typeface="Microsoft YaHei"/>
                <a:sym typeface="Microsoft YaHei"/>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p28"/>
          <p:cNvSpPr/>
          <p:nvPr/>
        </p:nvSpPr>
        <p:spPr>
          <a:xfrm rot="5400000">
            <a:off x="304864" y="397151"/>
            <a:ext cx="281400" cy="28710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410" name="Google Shape;410;p28"/>
          <p:cNvSpPr txBox="1"/>
          <p:nvPr/>
        </p:nvSpPr>
        <p:spPr>
          <a:xfrm>
            <a:off x="589115" y="252074"/>
            <a:ext cx="3505200" cy="400200"/>
          </a:xfrm>
          <a:prstGeom prst="rect">
            <a:avLst/>
          </a:prstGeom>
          <a:noFill/>
          <a:ln>
            <a:noFill/>
          </a:ln>
        </p:spPr>
        <p:txBody>
          <a:bodyPr anchorCtr="0" anchor="t" bIns="45700" lIns="91425" spcFirstLastPara="1" rIns="91425" wrap="square" tIns="45700">
            <a:noAutofit/>
          </a:bodyPr>
          <a:lstStyle/>
          <a:p>
            <a:pPr indent="0" lvl="0" marL="370840" rtl="0" algn="l">
              <a:spcBef>
                <a:spcPts val="510"/>
              </a:spcBef>
              <a:spcAft>
                <a:spcPts val="0"/>
              </a:spcAft>
              <a:buSzPts val="1100"/>
              <a:buNone/>
            </a:pPr>
            <a:r>
              <a:rPr b="1" lang="en-US" sz="2400">
                <a:solidFill>
                  <a:schemeClr val="dk1"/>
                </a:solidFill>
                <a:latin typeface="Times New Roman"/>
                <a:ea typeface="Times New Roman"/>
                <a:cs typeface="Times New Roman"/>
                <a:sym typeface="Times New Roman"/>
              </a:rPr>
              <a:t>Results and discussion</a:t>
            </a:r>
            <a:endParaRPr sz="2000">
              <a:solidFill>
                <a:schemeClr val="dk1"/>
              </a:solidFill>
              <a:latin typeface="Microsoft YaHei"/>
              <a:ea typeface="Microsoft YaHei"/>
              <a:cs typeface="Microsoft YaHei"/>
              <a:sym typeface="Microsoft YaHei"/>
            </a:endParaRPr>
          </a:p>
        </p:txBody>
      </p:sp>
      <p:pic>
        <p:nvPicPr>
          <p:cNvPr id="411" name="Google Shape;411;p28"/>
          <p:cNvPicPr preferRelativeResize="0"/>
          <p:nvPr/>
        </p:nvPicPr>
        <p:blipFill>
          <a:blip r:embed="rId3">
            <a:alphaModFix/>
          </a:blip>
          <a:stretch>
            <a:fillRect/>
          </a:stretch>
        </p:blipFill>
        <p:spPr>
          <a:xfrm>
            <a:off x="0" y="1029800"/>
            <a:ext cx="5899025" cy="5447200"/>
          </a:xfrm>
          <a:prstGeom prst="rect">
            <a:avLst/>
          </a:prstGeom>
          <a:noFill/>
          <a:ln>
            <a:noFill/>
          </a:ln>
        </p:spPr>
      </p:pic>
      <p:pic>
        <p:nvPicPr>
          <p:cNvPr id="412" name="Google Shape;412;p28"/>
          <p:cNvPicPr preferRelativeResize="0"/>
          <p:nvPr/>
        </p:nvPicPr>
        <p:blipFill>
          <a:blip r:embed="rId4">
            <a:alphaModFix/>
          </a:blip>
          <a:stretch>
            <a:fillRect/>
          </a:stretch>
        </p:blipFill>
        <p:spPr>
          <a:xfrm>
            <a:off x="5836925" y="1029800"/>
            <a:ext cx="6355076" cy="5447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29"/>
          <p:cNvSpPr/>
          <p:nvPr/>
        </p:nvSpPr>
        <p:spPr>
          <a:xfrm rot="5400000">
            <a:off x="304864" y="397151"/>
            <a:ext cx="281400" cy="28710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418" name="Google Shape;418;p29"/>
          <p:cNvSpPr txBox="1"/>
          <p:nvPr/>
        </p:nvSpPr>
        <p:spPr>
          <a:xfrm>
            <a:off x="589115" y="252074"/>
            <a:ext cx="3505200" cy="400200"/>
          </a:xfrm>
          <a:prstGeom prst="rect">
            <a:avLst/>
          </a:prstGeom>
          <a:noFill/>
          <a:ln>
            <a:noFill/>
          </a:ln>
        </p:spPr>
        <p:txBody>
          <a:bodyPr anchorCtr="0" anchor="t" bIns="45700" lIns="91425" spcFirstLastPara="1" rIns="91425" wrap="square" tIns="45700">
            <a:noAutofit/>
          </a:bodyPr>
          <a:lstStyle/>
          <a:p>
            <a:pPr indent="0" lvl="0" marL="370840" rtl="0" algn="l">
              <a:spcBef>
                <a:spcPts val="510"/>
              </a:spcBef>
              <a:spcAft>
                <a:spcPts val="0"/>
              </a:spcAft>
              <a:buSzPts val="1100"/>
              <a:buNone/>
            </a:pPr>
            <a:r>
              <a:rPr b="1" lang="en-US" sz="2400">
                <a:solidFill>
                  <a:schemeClr val="dk1"/>
                </a:solidFill>
                <a:latin typeface="Times New Roman"/>
                <a:ea typeface="Times New Roman"/>
                <a:cs typeface="Times New Roman"/>
                <a:sym typeface="Times New Roman"/>
              </a:rPr>
              <a:t>Results and discussion</a:t>
            </a:r>
            <a:endParaRPr sz="2000">
              <a:solidFill>
                <a:schemeClr val="dk1"/>
              </a:solidFill>
              <a:latin typeface="Microsoft YaHei"/>
              <a:ea typeface="Microsoft YaHei"/>
              <a:cs typeface="Microsoft YaHei"/>
              <a:sym typeface="Microsoft YaHei"/>
            </a:endParaRPr>
          </a:p>
        </p:txBody>
      </p:sp>
      <p:pic>
        <p:nvPicPr>
          <p:cNvPr id="419" name="Google Shape;419;p29"/>
          <p:cNvPicPr preferRelativeResize="0"/>
          <p:nvPr/>
        </p:nvPicPr>
        <p:blipFill>
          <a:blip r:embed="rId3">
            <a:alphaModFix/>
          </a:blip>
          <a:stretch>
            <a:fillRect/>
          </a:stretch>
        </p:blipFill>
        <p:spPr>
          <a:xfrm>
            <a:off x="2774825" y="1029800"/>
            <a:ext cx="6292975" cy="558004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3" name="Shape 423"/>
        <p:cNvGrpSpPr/>
        <p:nvPr/>
      </p:nvGrpSpPr>
      <p:grpSpPr>
        <a:xfrm>
          <a:off x="0" y="0"/>
          <a:ext cx="0" cy="0"/>
          <a:chOff x="0" y="0"/>
          <a:chExt cx="0" cy="0"/>
        </a:xfrm>
      </p:grpSpPr>
      <p:sp>
        <p:nvSpPr>
          <p:cNvPr id="424" name="Google Shape;424;p30"/>
          <p:cNvSpPr/>
          <p:nvPr/>
        </p:nvSpPr>
        <p:spPr>
          <a:xfrm rot="5400000">
            <a:off x="304890" y="397065"/>
            <a:ext cx="281288" cy="28716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425" name="Google Shape;425;p30"/>
          <p:cNvSpPr txBox="1"/>
          <p:nvPr/>
        </p:nvSpPr>
        <p:spPr>
          <a:xfrm>
            <a:off x="589115" y="252074"/>
            <a:ext cx="3505200" cy="400200"/>
          </a:xfrm>
          <a:prstGeom prst="rect">
            <a:avLst/>
          </a:prstGeom>
          <a:noFill/>
          <a:ln>
            <a:noFill/>
          </a:ln>
        </p:spPr>
        <p:txBody>
          <a:bodyPr anchorCtr="0" anchor="t" bIns="45700" lIns="91425" spcFirstLastPara="1" rIns="91425" wrap="square" tIns="45700">
            <a:noAutofit/>
          </a:bodyPr>
          <a:lstStyle/>
          <a:p>
            <a:pPr indent="0" lvl="0" marL="370840" rtl="0" algn="l">
              <a:spcBef>
                <a:spcPts val="510"/>
              </a:spcBef>
              <a:spcAft>
                <a:spcPts val="0"/>
              </a:spcAft>
              <a:buClr>
                <a:schemeClr val="dk1"/>
              </a:buClr>
              <a:buSzPts val="1100"/>
              <a:buFont typeface="Arial"/>
              <a:buNone/>
            </a:pPr>
            <a:r>
              <a:rPr b="1" lang="en-US" sz="2400">
                <a:solidFill>
                  <a:schemeClr val="dk1"/>
                </a:solidFill>
                <a:latin typeface="Times New Roman"/>
                <a:ea typeface="Times New Roman"/>
                <a:cs typeface="Times New Roman"/>
                <a:sym typeface="Times New Roman"/>
              </a:rPr>
              <a:t>Results and discussion</a:t>
            </a:r>
            <a:endParaRPr sz="2000">
              <a:solidFill>
                <a:schemeClr val="dk1"/>
              </a:solidFill>
              <a:latin typeface="Microsoft YaHei"/>
              <a:ea typeface="Microsoft YaHei"/>
              <a:cs typeface="Microsoft YaHei"/>
              <a:sym typeface="Microsoft YaHei"/>
            </a:endParaRPr>
          </a:p>
        </p:txBody>
      </p:sp>
      <p:sp>
        <p:nvSpPr>
          <p:cNvPr id="426" name="Google Shape;426;p30"/>
          <p:cNvSpPr/>
          <p:nvPr/>
        </p:nvSpPr>
        <p:spPr>
          <a:xfrm>
            <a:off x="1085125" y="1049700"/>
            <a:ext cx="332775" cy="485700"/>
          </a:xfrm>
          <a:custGeom>
            <a:rect b="b" l="l" r="r" t="t"/>
            <a:pathLst>
              <a:path extrusionOk="0" h="107" w="73">
                <a:moveTo>
                  <a:pt x="16" y="77"/>
                </a:moveTo>
                <a:cubicBezTo>
                  <a:pt x="57" y="77"/>
                  <a:pt x="57" y="77"/>
                  <a:pt x="57" y="77"/>
                </a:cubicBezTo>
                <a:cubicBezTo>
                  <a:pt x="52" y="101"/>
                  <a:pt x="52" y="101"/>
                  <a:pt x="52" y="101"/>
                </a:cubicBezTo>
                <a:cubicBezTo>
                  <a:pt x="45" y="101"/>
                  <a:pt x="45" y="101"/>
                  <a:pt x="45" y="101"/>
                </a:cubicBezTo>
                <a:cubicBezTo>
                  <a:pt x="44" y="104"/>
                  <a:pt x="41" y="107"/>
                  <a:pt x="37" y="107"/>
                </a:cubicBezTo>
                <a:cubicBezTo>
                  <a:pt x="33" y="107"/>
                  <a:pt x="30" y="104"/>
                  <a:pt x="29" y="101"/>
                </a:cubicBezTo>
                <a:cubicBezTo>
                  <a:pt x="21" y="101"/>
                  <a:pt x="21" y="101"/>
                  <a:pt x="21" y="101"/>
                </a:cubicBezTo>
                <a:cubicBezTo>
                  <a:pt x="16" y="77"/>
                  <a:pt x="16" y="77"/>
                  <a:pt x="16" y="77"/>
                </a:cubicBezTo>
                <a:close/>
                <a:moveTo>
                  <a:pt x="51" y="29"/>
                </a:moveTo>
                <a:cubicBezTo>
                  <a:pt x="52" y="35"/>
                  <a:pt x="52" y="35"/>
                  <a:pt x="52" y="35"/>
                </a:cubicBezTo>
                <a:cubicBezTo>
                  <a:pt x="51" y="37"/>
                  <a:pt x="51" y="37"/>
                  <a:pt x="51" y="37"/>
                </a:cubicBezTo>
                <a:cubicBezTo>
                  <a:pt x="53" y="38"/>
                  <a:pt x="53" y="38"/>
                  <a:pt x="53" y="38"/>
                </a:cubicBezTo>
                <a:cubicBezTo>
                  <a:pt x="52" y="42"/>
                  <a:pt x="52" y="42"/>
                  <a:pt x="52" y="42"/>
                </a:cubicBezTo>
                <a:cubicBezTo>
                  <a:pt x="50" y="42"/>
                  <a:pt x="50" y="42"/>
                  <a:pt x="50" y="42"/>
                </a:cubicBezTo>
                <a:cubicBezTo>
                  <a:pt x="52" y="44"/>
                  <a:pt x="52" y="44"/>
                  <a:pt x="52" y="44"/>
                </a:cubicBezTo>
                <a:cubicBezTo>
                  <a:pt x="51" y="47"/>
                  <a:pt x="51" y="47"/>
                  <a:pt x="51" y="47"/>
                </a:cubicBezTo>
                <a:cubicBezTo>
                  <a:pt x="50" y="48"/>
                  <a:pt x="50" y="48"/>
                  <a:pt x="50" y="48"/>
                </a:cubicBezTo>
                <a:cubicBezTo>
                  <a:pt x="51" y="49"/>
                  <a:pt x="51" y="49"/>
                  <a:pt x="51" y="49"/>
                </a:cubicBezTo>
                <a:cubicBezTo>
                  <a:pt x="50" y="53"/>
                  <a:pt x="50" y="53"/>
                  <a:pt x="50" y="53"/>
                </a:cubicBezTo>
                <a:cubicBezTo>
                  <a:pt x="47" y="54"/>
                  <a:pt x="47" y="54"/>
                  <a:pt x="47" y="54"/>
                </a:cubicBezTo>
                <a:cubicBezTo>
                  <a:pt x="29" y="49"/>
                  <a:pt x="29" y="49"/>
                  <a:pt x="29" y="49"/>
                </a:cubicBezTo>
                <a:cubicBezTo>
                  <a:pt x="21" y="49"/>
                  <a:pt x="21" y="49"/>
                  <a:pt x="21" y="49"/>
                </a:cubicBezTo>
                <a:cubicBezTo>
                  <a:pt x="21" y="32"/>
                  <a:pt x="21" y="32"/>
                  <a:pt x="21" y="32"/>
                </a:cubicBezTo>
                <a:cubicBezTo>
                  <a:pt x="28" y="31"/>
                  <a:pt x="28" y="31"/>
                  <a:pt x="28" y="31"/>
                </a:cubicBezTo>
                <a:cubicBezTo>
                  <a:pt x="42" y="16"/>
                  <a:pt x="42" y="16"/>
                  <a:pt x="42" y="16"/>
                </a:cubicBezTo>
                <a:cubicBezTo>
                  <a:pt x="50" y="21"/>
                  <a:pt x="43" y="27"/>
                  <a:pt x="38" y="30"/>
                </a:cubicBezTo>
                <a:cubicBezTo>
                  <a:pt x="51" y="29"/>
                  <a:pt x="51" y="29"/>
                  <a:pt x="51" y="29"/>
                </a:cubicBezTo>
                <a:close/>
                <a:moveTo>
                  <a:pt x="15" y="71"/>
                </a:moveTo>
                <a:cubicBezTo>
                  <a:pt x="25" y="71"/>
                  <a:pt x="25" y="71"/>
                  <a:pt x="25" y="71"/>
                </a:cubicBezTo>
                <a:cubicBezTo>
                  <a:pt x="24" y="62"/>
                  <a:pt x="20" y="55"/>
                  <a:pt x="17" y="48"/>
                </a:cubicBezTo>
                <a:cubicBezTo>
                  <a:pt x="13" y="41"/>
                  <a:pt x="10" y="34"/>
                  <a:pt x="11" y="29"/>
                </a:cubicBezTo>
                <a:cubicBezTo>
                  <a:pt x="13" y="21"/>
                  <a:pt x="17" y="16"/>
                  <a:pt x="23" y="13"/>
                </a:cubicBezTo>
                <a:cubicBezTo>
                  <a:pt x="27" y="11"/>
                  <a:pt x="32" y="10"/>
                  <a:pt x="37" y="11"/>
                </a:cubicBezTo>
                <a:cubicBezTo>
                  <a:pt x="42" y="11"/>
                  <a:pt x="46" y="12"/>
                  <a:pt x="50" y="14"/>
                </a:cubicBezTo>
                <a:cubicBezTo>
                  <a:pt x="56" y="17"/>
                  <a:pt x="60" y="22"/>
                  <a:pt x="62" y="29"/>
                </a:cubicBezTo>
                <a:cubicBezTo>
                  <a:pt x="63" y="34"/>
                  <a:pt x="59" y="41"/>
                  <a:pt x="56" y="48"/>
                </a:cubicBezTo>
                <a:cubicBezTo>
                  <a:pt x="53" y="55"/>
                  <a:pt x="49" y="62"/>
                  <a:pt x="48" y="71"/>
                </a:cubicBezTo>
                <a:cubicBezTo>
                  <a:pt x="58" y="71"/>
                  <a:pt x="58" y="71"/>
                  <a:pt x="58" y="71"/>
                </a:cubicBezTo>
                <a:cubicBezTo>
                  <a:pt x="59" y="64"/>
                  <a:pt x="62" y="58"/>
                  <a:pt x="65" y="52"/>
                </a:cubicBezTo>
                <a:cubicBezTo>
                  <a:pt x="69" y="44"/>
                  <a:pt x="73" y="36"/>
                  <a:pt x="71" y="27"/>
                </a:cubicBezTo>
                <a:cubicBezTo>
                  <a:pt x="70" y="17"/>
                  <a:pt x="63" y="9"/>
                  <a:pt x="55" y="5"/>
                </a:cubicBezTo>
                <a:cubicBezTo>
                  <a:pt x="49" y="2"/>
                  <a:pt x="43" y="1"/>
                  <a:pt x="37" y="1"/>
                </a:cubicBezTo>
                <a:cubicBezTo>
                  <a:pt x="31" y="0"/>
                  <a:pt x="24" y="2"/>
                  <a:pt x="19" y="5"/>
                </a:cubicBezTo>
                <a:cubicBezTo>
                  <a:pt x="10" y="9"/>
                  <a:pt x="4" y="16"/>
                  <a:pt x="2" y="27"/>
                </a:cubicBezTo>
                <a:cubicBezTo>
                  <a:pt x="0" y="36"/>
                  <a:pt x="4" y="44"/>
                  <a:pt x="8" y="53"/>
                </a:cubicBezTo>
                <a:cubicBezTo>
                  <a:pt x="11" y="58"/>
                  <a:pt x="13" y="64"/>
                  <a:pt x="15" y="71"/>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427" name="Google Shape;427;p30"/>
          <p:cNvSpPr txBox="1"/>
          <p:nvPr/>
        </p:nvSpPr>
        <p:spPr>
          <a:xfrm>
            <a:off x="1585725" y="1054250"/>
            <a:ext cx="4948200" cy="48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t>P</a:t>
            </a:r>
            <a:r>
              <a:rPr b="1" lang="en-US" sz="1800"/>
              <a:t>roblem during the prediction</a:t>
            </a:r>
            <a:endParaRPr b="1" sz="1800"/>
          </a:p>
        </p:txBody>
      </p:sp>
      <p:sp>
        <p:nvSpPr>
          <p:cNvPr id="428" name="Google Shape;428;p30"/>
          <p:cNvSpPr txBox="1"/>
          <p:nvPr/>
        </p:nvSpPr>
        <p:spPr>
          <a:xfrm>
            <a:off x="1741025" y="1897275"/>
            <a:ext cx="7630500" cy="3047100"/>
          </a:xfrm>
          <a:prstGeom prst="rect">
            <a:avLst/>
          </a:prstGeom>
          <a:noFill/>
          <a:ln>
            <a:noFill/>
          </a:ln>
        </p:spPr>
        <p:txBody>
          <a:bodyPr anchorCtr="0" anchor="t" bIns="91425" lIns="91425" spcFirstLastPara="1" rIns="91425" wrap="square" tIns="91425">
            <a:noAutofit/>
          </a:bodyPr>
          <a:lstStyle/>
          <a:p>
            <a:pPr indent="0" lvl="0" marL="194310" rtl="0" algn="l">
              <a:spcBef>
                <a:spcPts val="500"/>
              </a:spcBef>
              <a:spcAft>
                <a:spcPts val="0"/>
              </a:spcAft>
              <a:buNone/>
            </a:pPr>
            <a:r>
              <a:rPr lang="en-US">
                <a:solidFill>
                  <a:schemeClr val="dk1"/>
                </a:solidFill>
                <a:latin typeface="Times New Roman"/>
                <a:ea typeface="Times New Roman"/>
                <a:cs typeface="Times New Roman"/>
                <a:sym typeface="Times New Roman"/>
              </a:rPr>
              <a:t>We first used “&lt;start&gt;” and “&lt;end&gt;” as our notation for starting and ending a description. And do the tokenizer for the notationed descriptions. But we didn’t pay attention to the Tokenizer function in Keras would ignore all the punctuations, so “&lt;start&gt;” becomes “start” and “&lt;end&gt;” becomes “end”. </a:t>
            </a:r>
            <a:endParaRPr>
              <a:solidFill>
                <a:schemeClr val="dk1"/>
              </a:solidFill>
              <a:latin typeface="Times New Roman"/>
              <a:ea typeface="Times New Roman"/>
              <a:cs typeface="Times New Roman"/>
              <a:sym typeface="Times New Roman"/>
            </a:endParaRPr>
          </a:p>
          <a:p>
            <a:pPr indent="0" lvl="0" marL="194310" rtl="0" algn="l">
              <a:spcBef>
                <a:spcPts val="500"/>
              </a:spcBef>
              <a:spcAft>
                <a:spcPts val="0"/>
              </a:spcAft>
              <a:buNone/>
            </a:pPr>
            <a:r>
              <a:t/>
            </a:r>
            <a:endParaRPr>
              <a:solidFill>
                <a:schemeClr val="dk1"/>
              </a:solidFill>
              <a:latin typeface="Times New Roman"/>
              <a:ea typeface="Times New Roman"/>
              <a:cs typeface="Times New Roman"/>
              <a:sym typeface="Times New Roman"/>
            </a:endParaRPr>
          </a:p>
          <a:p>
            <a:pPr indent="0" lvl="0" marL="194310" rtl="0" algn="l">
              <a:spcBef>
                <a:spcPts val="500"/>
              </a:spcBef>
              <a:spcAft>
                <a:spcPts val="0"/>
              </a:spcAft>
              <a:buClr>
                <a:schemeClr val="dk1"/>
              </a:buClr>
              <a:buSzPts val="1100"/>
              <a:buFont typeface="Arial"/>
              <a:buNone/>
            </a:pPr>
            <a:r>
              <a:rPr lang="en-US">
                <a:solidFill>
                  <a:schemeClr val="dk1"/>
                </a:solidFill>
                <a:latin typeface="Times New Roman"/>
                <a:ea typeface="Times New Roman"/>
                <a:cs typeface="Times New Roman"/>
                <a:sym typeface="Times New Roman"/>
              </a:rPr>
              <a:t>That makes no difference between the notation and normal words and thus the model it trained is not right. Later we found the problem and decided to change the notation to “startseq” and “endseq” which is not a normal word but also without punctuations. And changed our codes to get an right model.</a:t>
            </a:r>
            <a:endParaRPr/>
          </a:p>
        </p:txBody>
      </p:sp>
      <p:pic>
        <p:nvPicPr>
          <p:cNvPr id="429" name="Google Shape;429;p30"/>
          <p:cNvPicPr preferRelativeResize="0"/>
          <p:nvPr/>
        </p:nvPicPr>
        <p:blipFill>
          <a:blip r:embed="rId3">
            <a:alphaModFix/>
          </a:blip>
          <a:stretch>
            <a:fillRect/>
          </a:stretch>
        </p:blipFill>
        <p:spPr>
          <a:xfrm>
            <a:off x="2435525" y="4367575"/>
            <a:ext cx="6486105" cy="1608825"/>
          </a:xfrm>
          <a:prstGeom prst="rect">
            <a:avLst/>
          </a:prstGeom>
          <a:noFill/>
          <a:ln>
            <a:noFill/>
          </a:ln>
        </p:spPr>
      </p:pic>
      <p:sp>
        <p:nvSpPr>
          <p:cNvPr id="430" name="Google Shape;430;p30"/>
          <p:cNvSpPr/>
          <p:nvPr/>
        </p:nvSpPr>
        <p:spPr>
          <a:xfrm>
            <a:off x="3218725" y="5564525"/>
            <a:ext cx="720600" cy="2814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0"/>
          <p:cNvSpPr/>
          <p:nvPr/>
        </p:nvSpPr>
        <p:spPr>
          <a:xfrm>
            <a:off x="5736225" y="5564525"/>
            <a:ext cx="592200" cy="2814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5" name="Shape 435"/>
        <p:cNvGrpSpPr/>
        <p:nvPr/>
      </p:nvGrpSpPr>
      <p:grpSpPr>
        <a:xfrm>
          <a:off x="0" y="0"/>
          <a:ext cx="0" cy="0"/>
          <a:chOff x="0" y="0"/>
          <a:chExt cx="0" cy="0"/>
        </a:xfrm>
      </p:grpSpPr>
      <p:grpSp>
        <p:nvGrpSpPr>
          <p:cNvPr id="436" name="Google Shape;436;p31"/>
          <p:cNvGrpSpPr/>
          <p:nvPr/>
        </p:nvGrpSpPr>
        <p:grpSpPr>
          <a:xfrm>
            <a:off x="154069" y="1226747"/>
            <a:ext cx="3762569" cy="3711245"/>
            <a:chOff x="265184" y="678135"/>
            <a:chExt cx="6196589" cy="6191599"/>
          </a:xfrm>
        </p:grpSpPr>
        <p:grpSp>
          <p:nvGrpSpPr>
            <p:cNvPr id="437" name="Google Shape;437;p31"/>
            <p:cNvGrpSpPr/>
            <p:nvPr/>
          </p:nvGrpSpPr>
          <p:grpSpPr>
            <a:xfrm rot="-2323901">
              <a:off x="1152286" y="1578898"/>
              <a:ext cx="4422386" cy="4390072"/>
              <a:chOff x="-5414" y="504517"/>
              <a:chExt cx="3448800" cy="3423600"/>
            </a:xfrm>
          </p:grpSpPr>
          <p:sp>
            <p:nvSpPr>
              <p:cNvPr id="438" name="Google Shape;438;p31"/>
              <p:cNvSpPr/>
              <p:nvPr/>
            </p:nvSpPr>
            <p:spPr>
              <a:xfrm rot="10242697">
                <a:off x="492314" y="943027"/>
                <a:ext cx="2501802" cy="2526709"/>
              </a:xfrm>
              <a:prstGeom prst="pie">
                <a:avLst>
                  <a:gd fmla="val 11380473" name="adj1"/>
                  <a:gd fmla="val 17324098" name="adj2"/>
                </a:avLst>
              </a:prstGeom>
              <a:solidFill>
                <a:srgbClr val="7F7F7F"/>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439" name="Google Shape;439;p31"/>
              <p:cNvSpPr/>
              <p:nvPr/>
            </p:nvSpPr>
            <p:spPr>
              <a:xfrm flipH="1" rot="3745062">
                <a:off x="460731" y="928070"/>
                <a:ext cx="2516510" cy="2576493"/>
              </a:xfrm>
              <a:prstGeom prst="pie">
                <a:avLst>
                  <a:gd fmla="val 14491545" name="adj1"/>
                  <a:gd fmla="val 18667710" name="adj2"/>
                </a:avLst>
              </a:prstGeom>
              <a:solidFill>
                <a:srgbClr val="2C2C2B"/>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440" name="Google Shape;440;p31"/>
              <p:cNvSpPr/>
              <p:nvPr/>
            </p:nvSpPr>
            <p:spPr>
              <a:xfrm flipH="1" rot="-557297">
                <a:off x="495335" y="949853"/>
                <a:ext cx="2516697" cy="2508165"/>
              </a:xfrm>
              <a:prstGeom prst="pie">
                <a:avLst>
                  <a:gd fmla="val 14294322" name="adj1"/>
                  <a:gd fmla="val 17762499" name="adj2"/>
                </a:avLst>
              </a:prstGeom>
              <a:solidFill>
                <a:srgbClr val="7F7F7F"/>
              </a:solidFill>
              <a:ln>
                <a:noFill/>
              </a:ln>
              <a:effectLst>
                <a:outerShdw blurRad="50800" rotWithShape="0" algn="l"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441" name="Google Shape;441;p31"/>
              <p:cNvSpPr/>
              <p:nvPr/>
            </p:nvSpPr>
            <p:spPr>
              <a:xfrm rot="-557225">
                <a:off x="356935" y="796784"/>
                <a:ext cx="2821889" cy="2821889"/>
              </a:xfrm>
              <a:prstGeom prst="pie">
                <a:avLst>
                  <a:gd fmla="val 5027616" name="adj1"/>
                  <a:gd fmla="val 15181466" name="adj2"/>
                </a:avLst>
              </a:prstGeom>
              <a:solidFill>
                <a:srgbClr val="2C2C2B"/>
              </a:solidFill>
              <a:ln>
                <a:noFill/>
              </a:ln>
              <a:effectLst>
                <a:outerShdw blurRad="63500" rotWithShape="0" algn="tl" dir="2700000" dist="762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sp>
          <p:nvSpPr>
            <p:cNvPr id="442" name="Google Shape;442;p31"/>
            <p:cNvSpPr/>
            <p:nvPr/>
          </p:nvSpPr>
          <p:spPr>
            <a:xfrm>
              <a:off x="2884969" y="4040434"/>
              <a:ext cx="356512" cy="640666"/>
            </a:xfrm>
            <a:custGeom>
              <a:rect b="b" l="l" r="r" t="t"/>
              <a:pathLst>
                <a:path extrusionOk="0" h="360" w="20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3" name="Google Shape;443;p31"/>
            <p:cNvSpPr/>
            <p:nvPr/>
          </p:nvSpPr>
          <p:spPr>
            <a:xfrm>
              <a:off x="4345325" y="3331603"/>
              <a:ext cx="373885" cy="340893"/>
            </a:xfrm>
            <a:custGeom>
              <a:rect b="b" l="l" r="r" t="t"/>
              <a:pathLst>
                <a:path extrusionOk="0" h="16690" w="21590">
                  <a:moveTo>
                    <a:pt x="21590" y="2038"/>
                  </a:moveTo>
                  <a:cubicBezTo>
                    <a:pt x="21486" y="2795"/>
                    <a:pt x="20307" y="3555"/>
                    <a:pt x="19593" y="4132"/>
                  </a:cubicBezTo>
                  <a:cubicBezTo>
                    <a:pt x="20298" y="13815"/>
                    <a:pt x="8559" y="19854"/>
                    <a:pt x="0" y="14947"/>
                  </a:cubicBezTo>
                  <a:cubicBezTo>
                    <a:pt x="2400" y="14964"/>
                    <a:pt x="5061" y="14350"/>
                    <a:pt x="6489" y="13087"/>
                  </a:cubicBezTo>
                  <a:cubicBezTo>
                    <a:pt x="4412" y="12774"/>
                    <a:pt x="2942" y="11896"/>
                    <a:pt x="2371" y="10179"/>
                  </a:cubicBezTo>
                  <a:cubicBezTo>
                    <a:pt x="2979" y="10126"/>
                    <a:pt x="3833" y="10301"/>
                    <a:pt x="4243" y="10063"/>
                  </a:cubicBezTo>
                  <a:cubicBezTo>
                    <a:pt x="2343" y="9391"/>
                    <a:pt x="841" y="8348"/>
                    <a:pt x="749" y="5992"/>
                  </a:cubicBezTo>
                  <a:cubicBezTo>
                    <a:pt x="1425" y="6059"/>
                    <a:pt x="1777" y="6430"/>
                    <a:pt x="2621" y="6341"/>
                  </a:cubicBezTo>
                  <a:cubicBezTo>
                    <a:pt x="1392" y="5607"/>
                    <a:pt x="-10" y="2816"/>
                    <a:pt x="1248" y="758"/>
                  </a:cubicBezTo>
                  <a:cubicBezTo>
                    <a:pt x="3477" y="3062"/>
                    <a:pt x="6259" y="4849"/>
                    <a:pt x="10607" y="5178"/>
                  </a:cubicBezTo>
                  <a:cubicBezTo>
                    <a:pt x="9529" y="903"/>
                    <a:pt x="15610" y="-1746"/>
                    <a:pt x="18345" y="1340"/>
                  </a:cubicBezTo>
                  <a:cubicBezTo>
                    <a:pt x="19408" y="1129"/>
                    <a:pt x="20305" y="763"/>
                    <a:pt x="21215" y="409"/>
                  </a:cubicBezTo>
                  <a:cubicBezTo>
                    <a:pt x="20842" y="1380"/>
                    <a:pt x="20085" y="1993"/>
                    <a:pt x="19343" y="2619"/>
                  </a:cubicBezTo>
                  <a:cubicBezTo>
                    <a:pt x="20149" y="2479"/>
                    <a:pt x="21001" y="2381"/>
                    <a:pt x="21590" y="2038"/>
                  </a:cubicBezTo>
                  <a:close/>
                  <a:moveTo>
                    <a:pt x="21590" y="2038"/>
                  </a:moveTo>
                </a:path>
              </a:pathLst>
            </a:custGeom>
            <a:solidFill>
              <a:schemeClr val="lt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4" name="Google Shape;444;p31"/>
            <p:cNvSpPr/>
            <p:nvPr/>
          </p:nvSpPr>
          <p:spPr>
            <a:xfrm>
              <a:off x="3546424" y="2542702"/>
              <a:ext cx="294897" cy="381138"/>
            </a:xfrm>
            <a:custGeom>
              <a:rect b="b" l="l" r="r" t="t"/>
              <a:pathLst>
                <a:path extrusionOk="0" h="21515" w="21545">
                  <a:moveTo>
                    <a:pt x="9009" y="14012"/>
                  </a:moveTo>
                  <a:cubicBezTo>
                    <a:pt x="8778" y="14713"/>
                    <a:pt x="8545" y="15448"/>
                    <a:pt x="8304" y="16166"/>
                  </a:cubicBezTo>
                  <a:cubicBezTo>
                    <a:pt x="8066" y="16874"/>
                    <a:pt x="7857" y="17593"/>
                    <a:pt x="7511" y="18243"/>
                  </a:cubicBezTo>
                  <a:cubicBezTo>
                    <a:pt x="6937" y="19321"/>
                    <a:pt x="6135" y="20315"/>
                    <a:pt x="5252" y="21206"/>
                  </a:cubicBezTo>
                  <a:cubicBezTo>
                    <a:pt x="5135" y="21325"/>
                    <a:pt x="4970" y="21542"/>
                    <a:pt x="4779" y="21512"/>
                  </a:cubicBezTo>
                  <a:cubicBezTo>
                    <a:pt x="4633" y="21489"/>
                    <a:pt x="4620" y="21380"/>
                    <a:pt x="4592" y="21223"/>
                  </a:cubicBezTo>
                  <a:cubicBezTo>
                    <a:pt x="4436" y="20366"/>
                    <a:pt x="4325" y="19376"/>
                    <a:pt x="4382" y="18413"/>
                  </a:cubicBezTo>
                  <a:cubicBezTo>
                    <a:pt x="4449" y="17316"/>
                    <a:pt x="4751" y="16405"/>
                    <a:pt x="5032" y="15493"/>
                  </a:cubicBezTo>
                  <a:cubicBezTo>
                    <a:pt x="5568" y="13758"/>
                    <a:pt x="6078" y="12056"/>
                    <a:pt x="6618" y="10309"/>
                  </a:cubicBezTo>
                  <a:cubicBezTo>
                    <a:pt x="6654" y="10193"/>
                    <a:pt x="6751" y="10001"/>
                    <a:pt x="6718" y="9934"/>
                  </a:cubicBezTo>
                  <a:cubicBezTo>
                    <a:pt x="6473" y="9449"/>
                    <a:pt x="6314" y="9013"/>
                    <a:pt x="6244" y="8504"/>
                  </a:cubicBezTo>
                  <a:cubicBezTo>
                    <a:pt x="6163" y="7919"/>
                    <a:pt x="6225" y="7373"/>
                    <a:pt x="6399" y="6870"/>
                  </a:cubicBezTo>
                  <a:cubicBezTo>
                    <a:pt x="6703" y="5980"/>
                    <a:pt x="7407" y="5191"/>
                    <a:pt x="8491" y="4903"/>
                  </a:cubicBezTo>
                  <a:cubicBezTo>
                    <a:pt x="9180" y="4721"/>
                    <a:pt x="9945" y="4803"/>
                    <a:pt x="10408" y="5014"/>
                  </a:cubicBezTo>
                  <a:cubicBezTo>
                    <a:pt x="10886" y="5231"/>
                    <a:pt x="11213" y="5575"/>
                    <a:pt x="11367" y="6061"/>
                  </a:cubicBezTo>
                  <a:cubicBezTo>
                    <a:pt x="11530" y="6579"/>
                    <a:pt x="11409" y="7198"/>
                    <a:pt x="11278" y="7653"/>
                  </a:cubicBezTo>
                  <a:cubicBezTo>
                    <a:pt x="10983" y="8677"/>
                    <a:pt x="10596" y="9447"/>
                    <a:pt x="10243" y="10437"/>
                  </a:cubicBezTo>
                  <a:cubicBezTo>
                    <a:pt x="10068" y="10927"/>
                    <a:pt x="9871" y="11431"/>
                    <a:pt x="10033" y="11961"/>
                  </a:cubicBezTo>
                  <a:cubicBezTo>
                    <a:pt x="10183" y="12446"/>
                    <a:pt x="10516" y="12781"/>
                    <a:pt x="10970" y="13033"/>
                  </a:cubicBezTo>
                  <a:cubicBezTo>
                    <a:pt x="11440" y="13293"/>
                    <a:pt x="11996" y="13437"/>
                    <a:pt x="12765" y="13416"/>
                  </a:cubicBezTo>
                  <a:cubicBezTo>
                    <a:pt x="14122" y="13380"/>
                    <a:pt x="15065" y="12719"/>
                    <a:pt x="15696" y="12097"/>
                  </a:cubicBezTo>
                  <a:cubicBezTo>
                    <a:pt x="16703" y="11101"/>
                    <a:pt x="17314" y="9755"/>
                    <a:pt x="17546" y="8155"/>
                  </a:cubicBezTo>
                  <a:cubicBezTo>
                    <a:pt x="17620" y="7639"/>
                    <a:pt x="17676" y="7046"/>
                    <a:pt x="17623" y="6461"/>
                  </a:cubicBezTo>
                  <a:cubicBezTo>
                    <a:pt x="17527" y="5381"/>
                    <a:pt x="17083" y="4513"/>
                    <a:pt x="16379" y="3839"/>
                  </a:cubicBezTo>
                  <a:cubicBezTo>
                    <a:pt x="15708" y="3198"/>
                    <a:pt x="14758" y="2688"/>
                    <a:pt x="13603" y="2401"/>
                  </a:cubicBezTo>
                  <a:cubicBezTo>
                    <a:pt x="12457" y="2116"/>
                    <a:pt x="10870" y="2021"/>
                    <a:pt x="9461" y="2205"/>
                  </a:cubicBezTo>
                  <a:cubicBezTo>
                    <a:pt x="6900" y="2539"/>
                    <a:pt x="5093" y="3646"/>
                    <a:pt x="4030" y="5175"/>
                  </a:cubicBezTo>
                  <a:cubicBezTo>
                    <a:pt x="3472" y="5977"/>
                    <a:pt x="3105" y="6898"/>
                    <a:pt x="3105" y="8045"/>
                  </a:cubicBezTo>
                  <a:cubicBezTo>
                    <a:pt x="3105" y="8928"/>
                    <a:pt x="3392" y="9614"/>
                    <a:pt x="3853" y="10147"/>
                  </a:cubicBezTo>
                  <a:cubicBezTo>
                    <a:pt x="4000" y="10317"/>
                    <a:pt x="4217" y="10456"/>
                    <a:pt x="4360" y="10649"/>
                  </a:cubicBezTo>
                  <a:cubicBezTo>
                    <a:pt x="4564" y="10923"/>
                    <a:pt x="4329" y="11332"/>
                    <a:pt x="4228" y="11628"/>
                  </a:cubicBezTo>
                  <a:cubicBezTo>
                    <a:pt x="4106" y="11986"/>
                    <a:pt x="4094" y="12480"/>
                    <a:pt x="3545" y="12488"/>
                  </a:cubicBezTo>
                  <a:cubicBezTo>
                    <a:pt x="3319" y="12492"/>
                    <a:pt x="3033" y="12365"/>
                    <a:pt x="2840" y="12284"/>
                  </a:cubicBezTo>
                  <a:cubicBezTo>
                    <a:pt x="1399" y="11677"/>
                    <a:pt x="523" y="10574"/>
                    <a:pt x="163" y="9143"/>
                  </a:cubicBezTo>
                  <a:cubicBezTo>
                    <a:pt x="-55" y="8274"/>
                    <a:pt x="-54" y="7259"/>
                    <a:pt x="163" y="6419"/>
                  </a:cubicBezTo>
                  <a:cubicBezTo>
                    <a:pt x="374" y="5606"/>
                    <a:pt x="766" y="4856"/>
                    <a:pt x="1199" y="4247"/>
                  </a:cubicBezTo>
                  <a:cubicBezTo>
                    <a:pt x="2099" y="2984"/>
                    <a:pt x="3417" y="1973"/>
                    <a:pt x="5022" y="1251"/>
                  </a:cubicBezTo>
                  <a:cubicBezTo>
                    <a:pt x="6255" y="696"/>
                    <a:pt x="7647" y="306"/>
                    <a:pt x="9339" y="119"/>
                  </a:cubicBezTo>
                  <a:cubicBezTo>
                    <a:pt x="9901" y="57"/>
                    <a:pt x="10482" y="31"/>
                    <a:pt x="11113" y="9"/>
                  </a:cubicBezTo>
                  <a:cubicBezTo>
                    <a:pt x="12956" y="-58"/>
                    <a:pt x="14632" y="260"/>
                    <a:pt x="15894" y="689"/>
                  </a:cubicBezTo>
                  <a:cubicBezTo>
                    <a:pt x="17226" y="1142"/>
                    <a:pt x="18288" y="1746"/>
                    <a:pt x="19187" y="2494"/>
                  </a:cubicBezTo>
                  <a:cubicBezTo>
                    <a:pt x="20113" y="3264"/>
                    <a:pt x="20787" y="4159"/>
                    <a:pt x="21215" y="5278"/>
                  </a:cubicBezTo>
                  <a:cubicBezTo>
                    <a:pt x="21437" y="5860"/>
                    <a:pt x="21545" y="6483"/>
                    <a:pt x="21545" y="7202"/>
                  </a:cubicBezTo>
                  <a:cubicBezTo>
                    <a:pt x="21545" y="7923"/>
                    <a:pt x="21453" y="8558"/>
                    <a:pt x="21314" y="9193"/>
                  </a:cubicBezTo>
                  <a:cubicBezTo>
                    <a:pt x="20790" y="11573"/>
                    <a:pt x="19303" y="13518"/>
                    <a:pt x="17073" y="14625"/>
                  </a:cubicBezTo>
                  <a:cubicBezTo>
                    <a:pt x="16532" y="14894"/>
                    <a:pt x="15877" y="15141"/>
                    <a:pt x="15134" y="15306"/>
                  </a:cubicBezTo>
                  <a:cubicBezTo>
                    <a:pt x="14397" y="15470"/>
                    <a:pt x="13556" y="15592"/>
                    <a:pt x="12655" y="15544"/>
                  </a:cubicBezTo>
                  <a:cubicBezTo>
                    <a:pt x="11780" y="15499"/>
                    <a:pt x="11065" y="15318"/>
                    <a:pt x="10463" y="15059"/>
                  </a:cubicBezTo>
                  <a:cubicBezTo>
                    <a:pt x="9866" y="14803"/>
                    <a:pt x="9365" y="14488"/>
                    <a:pt x="9009" y="14012"/>
                  </a:cubicBezTo>
                  <a:close/>
                  <a:moveTo>
                    <a:pt x="9009" y="14012"/>
                  </a:moveTo>
                </a:path>
              </a:pathLst>
            </a:custGeom>
            <a:solidFill>
              <a:schemeClr val="lt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445" name="Google Shape;445;p31"/>
            <p:cNvGrpSpPr/>
            <p:nvPr/>
          </p:nvGrpSpPr>
          <p:grpSpPr>
            <a:xfrm>
              <a:off x="2571010" y="2542806"/>
              <a:ext cx="358941" cy="332182"/>
              <a:chOff x="1424267" y="1898426"/>
              <a:chExt cx="477760" cy="401963"/>
            </a:xfrm>
          </p:grpSpPr>
          <p:sp>
            <p:nvSpPr>
              <p:cNvPr id="446" name="Google Shape;446;p31"/>
              <p:cNvSpPr/>
              <p:nvPr/>
            </p:nvSpPr>
            <p:spPr>
              <a:xfrm>
                <a:off x="1424267" y="1898426"/>
                <a:ext cx="288280" cy="401963"/>
              </a:xfrm>
              <a:custGeom>
                <a:rect b="b" l="l" r="r" t="t"/>
                <a:pathLst>
                  <a:path extrusionOk="0" h="21481" w="21594">
                    <a:moveTo>
                      <a:pt x="5932" y="14439"/>
                    </a:moveTo>
                    <a:cubicBezTo>
                      <a:pt x="5273" y="14717"/>
                      <a:pt x="4486" y="15132"/>
                      <a:pt x="4051" y="15925"/>
                    </a:cubicBezTo>
                    <a:cubicBezTo>
                      <a:pt x="3759" y="16454"/>
                      <a:pt x="3756" y="17150"/>
                      <a:pt x="3978" y="17683"/>
                    </a:cubicBezTo>
                    <a:cubicBezTo>
                      <a:pt x="4608" y="19197"/>
                      <a:pt x="7232" y="20072"/>
                      <a:pt x="9983" y="20234"/>
                    </a:cubicBezTo>
                    <a:cubicBezTo>
                      <a:pt x="12956" y="20410"/>
                      <a:pt x="15960" y="20095"/>
                      <a:pt x="17254" y="18650"/>
                    </a:cubicBezTo>
                    <a:cubicBezTo>
                      <a:pt x="17955" y="17866"/>
                      <a:pt x="17984" y="16727"/>
                      <a:pt x="17290" y="15949"/>
                    </a:cubicBezTo>
                    <a:cubicBezTo>
                      <a:pt x="16475" y="15037"/>
                      <a:pt x="15361" y="14638"/>
                      <a:pt x="14179" y="14068"/>
                    </a:cubicBezTo>
                    <a:cubicBezTo>
                      <a:pt x="13820" y="13894"/>
                      <a:pt x="13466" y="13609"/>
                      <a:pt x="12986" y="13522"/>
                    </a:cubicBezTo>
                    <a:cubicBezTo>
                      <a:pt x="12654" y="13463"/>
                      <a:pt x="11973" y="13511"/>
                      <a:pt x="11611" y="13522"/>
                    </a:cubicBezTo>
                    <a:cubicBezTo>
                      <a:pt x="9250" y="13600"/>
                      <a:pt x="7368" y="13834"/>
                      <a:pt x="5932" y="14439"/>
                    </a:cubicBezTo>
                    <a:close/>
                    <a:moveTo>
                      <a:pt x="6258" y="2650"/>
                    </a:moveTo>
                    <a:cubicBezTo>
                      <a:pt x="5686" y="3797"/>
                      <a:pt x="6129" y="5340"/>
                      <a:pt x="6727" y="6340"/>
                    </a:cubicBezTo>
                    <a:cubicBezTo>
                      <a:pt x="7378" y="7427"/>
                      <a:pt x="8390" y="8316"/>
                      <a:pt x="9622" y="8718"/>
                    </a:cubicBezTo>
                    <a:cubicBezTo>
                      <a:pt x="11602" y="9365"/>
                      <a:pt x="14233" y="8713"/>
                      <a:pt x="15048" y="7554"/>
                    </a:cubicBezTo>
                    <a:cubicBezTo>
                      <a:pt x="15273" y="7233"/>
                      <a:pt x="15376" y="6761"/>
                      <a:pt x="15409" y="6414"/>
                    </a:cubicBezTo>
                    <a:cubicBezTo>
                      <a:pt x="15622" y="4186"/>
                      <a:pt x="13889" y="2022"/>
                      <a:pt x="11935" y="1263"/>
                    </a:cubicBezTo>
                    <a:cubicBezTo>
                      <a:pt x="11340" y="1030"/>
                      <a:pt x="10391" y="902"/>
                      <a:pt x="9513" y="966"/>
                    </a:cubicBezTo>
                    <a:cubicBezTo>
                      <a:pt x="7789" y="1092"/>
                      <a:pt x="6661" y="1840"/>
                      <a:pt x="6258" y="2650"/>
                    </a:cubicBezTo>
                    <a:close/>
                    <a:moveTo>
                      <a:pt x="18845" y="1015"/>
                    </a:moveTo>
                    <a:cubicBezTo>
                      <a:pt x="18029" y="1015"/>
                      <a:pt x="17240" y="1015"/>
                      <a:pt x="16240" y="1015"/>
                    </a:cubicBezTo>
                    <a:cubicBezTo>
                      <a:pt x="17894" y="1951"/>
                      <a:pt x="19363" y="3151"/>
                      <a:pt x="19243" y="5102"/>
                    </a:cubicBezTo>
                    <a:cubicBezTo>
                      <a:pt x="19122" y="7073"/>
                      <a:pt x="17294" y="7867"/>
                      <a:pt x="15625" y="8792"/>
                    </a:cubicBezTo>
                    <a:cubicBezTo>
                      <a:pt x="15241" y="9005"/>
                      <a:pt x="14651" y="9444"/>
                      <a:pt x="14505" y="9708"/>
                    </a:cubicBezTo>
                    <a:cubicBezTo>
                      <a:pt x="13900" y="10800"/>
                      <a:pt x="15517" y="11415"/>
                      <a:pt x="16349" y="11838"/>
                    </a:cubicBezTo>
                    <a:cubicBezTo>
                      <a:pt x="17110" y="12225"/>
                      <a:pt x="17756" y="12561"/>
                      <a:pt x="18339" y="12903"/>
                    </a:cubicBezTo>
                    <a:cubicBezTo>
                      <a:pt x="19569" y="13625"/>
                      <a:pt x="20734" y="14550"/>
                      <a:pt x="20726" y="16148"/>
                    </a:cubicBezTo>
                    <a:cubicBezTo>
                      <a:pt x="20718" y="17893"/>
                      <a:pt x="19252" y="19109"/>
                      <a:pt x="17615" y="19913"/>
                    </a:cubicBezTo>
                    <a:cubicBezTo>
                      <a:pt x="15973" y="20718"/>
                      <a:pt x="13608" y="21273"/>
                      <a:pt x="11213" y="21423"/>
                    </a:cubicBezTo>
                    <a:cubicBezTo>
                      <a:pt x="8407" y="21600"/>
                      <a:pt x="5762" y="21374"/>
                      <a:pt x="3725" y="20755"/>
                    </a:cubicBezTo>
                    <a:cubicBezTo>
                      <a:pt x="1883" y="20194"/>
                      <a:pt x="-6" y="19159"/>
                      <a:pt x="0" y="17436"/>
                    </a:cubicBezTo>
                    <a:cubicBezTo>
                      <a:pt x="3" y="16550"/>
                      <a:pt x="593" y="15684"/>
                      <a:pt x="1265" y="15132"/>
                    </a:cubicBezTo>
                    <a:cubicBezTo>
                      <a:pt x="3418" y="13366"/>
                      <a:pt x="7108" y="12934"/>
                      <a:pt x="11575" y="12705"/>
                    </a:cubicBezTo>
                    <a:cubicBezTo>
                      <a:pt x="11335" y="12383"/>
                      <a:pt x="10683" y="11999"/>
                      <a:pt x="10453" y="11516"/>
                    </a:cubicBezTo>
                    <a:cubicBezTo>
                      <a:pt x="10158" y="10897"/>
                      <a:pt x="10341" y="10209"/>
                      <a:pt x="10742" y="9708"/>
                    </a:cubicBezTo>
                    <a:cubicBezTo>
                      <a:pt x="7884" y="9960"/>
                      <a:pt x="5600" y="9393"/>
                      <a:pt x="4086" y="8396"/>
                    </a:cubicBezTo>
                    <a:cubicBezTo>
                      <a:pt x="2796" y="7544"/>
                      <a:pt x="1798" y="6101"/>
                      <a:pt x="2314" y="4433"/>
                    </a:cubicBezTo>
                    <a:cubicBezTo>
                      <a:pt x="2755" y="3007"/>
                      <a:pt x="3989" y="1978"/>
                      <a:pt x="5534" y="1263"/>
                    </a:cubicBezTo>
                    <a:cubicBezTo>
                      <a:pt x="7148" y="516"/>
                      <a:pt x="9116" y="0"/>
                      <a:pt x="11684" y="0"/>
                    </a:cubicBezTo>
                    <a:cubicBezTo>
                      <a:pt x="14848" y="0"/>
                      <a:pt x="18228" y="0"/>
                      <a:pt x="21594" y="0"/>
                    </a:cubicBezTo>
                  </a:path>
                </a:pathLst>
              </a:custGeom>
              <a:solidFill>
                <a:schemeClr val="lt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7" name="Google Shape;447;p31"/>
              <p:cNvSpPr/>
              <p:nvPr/>
            </p:nvSpPr>
            <p:spPr>
              <a:xfrm>
                <a:off x="1719507" y="1963838"/>
                <a:ext cx="182520" cy="175392"/>
              </a:xfrm>
              <a:custGeom>
                <a:rect b="b" l="l" r="r" t="t"/>
                <a:pathLst>
                  <a:path extrusionOk="0" h="21600" w="21600">
                    <a:moveTo>
                      <a:pt x="9382" y="0"/>
                    </a:moveTo>
                    <a:cubicBezTo>
                      <a:pt x="10335" y="0"/>
                      <a:pt x="11333" y="0"/>
                      <a:pt x="12285" y="0"/>
                    </a:cubicBezTo>
                    <a:cubicBezTo>
                      <a:pt x="12285" y="3056"/>
                      <a:pt x="12285" y="6154"/>
                      <a:pt x="12285" y="9210"/>
                    </a:cubicBezTo>
                    <a:cubicBezTo>
                      <a:pt x="15184" y="9210"/>
                      <a:pt x="18514" y="9210"/>
                      <a:pt x="21600" y="9210"/>
                    </a:cubicBezTo>
                    <a:cubicBezTo>
                      <a:pt x="21600" y="10204"/>
                      <a:pt x="21600" y="11225"/>
                      <a:pt x="21600" y="12218"/>
                    </a:cubicBezTo>
                    <a:cubicBezTo>
                      <a:pt x="18423" y="12218"/>
                      <a:pt x="15390" y="12218"/>
                      <a:pt x="12285" y="12218"/>
                    </a:cubicBezTo>
                    <a:cubicBezTo>
                      <a:pt x="12285" y="15351"/>
                      <a:pt x="12285" y="18467"/>
                      <a:pt x="12285" y="21600"/>
                    </a:cubicBezTo>
                    <a:cubicBezTo>
                      <a:pt x="11313" y="21600"/>
                      <a:pt x="10354" y="21600"/>
                      <a:pt x="9382" y="21600"/>
                    </a:cubicBezTo>
                    <a:cubicBezTo>
                      <a:pt x="9382" y="18486"/>
                      <a:pt x="9382" y="15331"/>
                      <a:pt x="9382" y="12218"/>
                    </a:cubicBezTo>
                    <a:cubicBezTo>
                      <a:pt x="6247" y="12218"/>
                      <a:pt x="3125" y="12218"/>
                      <a:pt x="0" y="12218"/>
                    </a:cubicBezTo>
                    <a:cubicBezTo>
                      <a:pt x="0" y="11225"/>
                      <a:pt x="0" y="10204"/>
                      <a:pt x="0" y="9210"/>
                    </a:cubicBezTo>
                    <a:cubicBezTo>
                      <a:pt x="3124" y="9210"/>
                      <a:pt x="6259" y="9210"/>
                      <a:pt x="9382" y="9210"/>
                    </a:cubicBezTo>
                    <a:cubicBezTo>
                      <a:pt x="9382" y="6192"/>
                      <a:pt x="9382" y="3190"/>
                      <a:pt x="9382" y="171"/>
                    </a:cubicBezTo>
                    <a:cubicBezTo>
                      <a:pt x="9379" y="90"/>
                      <a:pt x="9315" y="10"/>
                      <a:pt x="9382" y="0"/>
                    </a:cubicBezTo>
                    <a:close/>
                    <a:moveTo>
                      <a:pt x="9382" y="0"/>
                    </a:moveTo>
                  </a:path>
                </a:pathLst>
              </a:custGeom>
              <a:solidFill>
                <a:schemeClr val="lt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sp>
        <p:nvSpPr>
          <p:cNvPr id="448" name="Google Shape;448;p31"/>
          <p:cNvSpPr/>
          <p:nvPr/>
        </p:nvSpPr>
        <p:spPr>
          <a:xfrm rot="5400000">
            <a:off x="304864" y="397151"/>
            <a:ext cx="281400" cy="28710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449" name="Google Shape;449;p31"/>
          <p:cNvSpPr txBox="1"/>
          <p:nvPr/>
        </p:nvSpPr>
        <p:spPr>
          <a:xfrm>
            <a:off x="589115" y="252074"/>
            <a:ext cx="3505200" cy="400200"/>
          </a:xfrm>
          <a:prstGeom prst="rect">
            <a:avLst/>
          </a:prstGeom>
          <a:noFill/>
          <a:ln>
            <a:noFill/>
          </a:ln>
        </p:spPr>
        <p:txBody>
          <a:bodyPr anchorCtr="0" anchor="t" bIns="45700" lIns="91425" spcFirstLastPara="1" rIns="91425" wrap="square" tIns="45700">
            <a:noAutofit/>
          </a:bodyPr>
          <a:lstStyle/>
          <a:p>
            <a:pPr indent="0" lvl="0" marL="370840" rtl="0" algn="l">
              <a:spcBef>
                <a:spcPts val="510"/>
              </a:spcBef>
              <a:spcAft>
                <a:spcPts val="0"/>
              </a:spcAft>
              <a:buSzPts val="1100"/>
              <a:buNone/>
            </a:pPr>
            <a:r>
              <a:rPr b="1" lang="en-US" sz="2400">
                <a:solidFill>
                  <a:schemeClr val="dk1"/>
                </a:solidFill>
                <a:latin typeface="Times New Roman"/>
                <a:ea typeface="Times New Roman"/>
                <a:cs typeface="Times New Roman"/>
                <a:sym typeface="Times New Roman"/>
              </a:rPr>
              <a:t>Results and discussion</a:t>
            </a:r>
            <a:endParaRPr sz="2000">
              <a:solidFill>
                <a:schemeClr val="dk1"/>
              </a:solidFill>
              <a:latin typeface="Microsoft YaHei"/>
              <a:ea typeface="Microsoft YaHei"/>
              <a:cs typeface="Microsoft YaHei"/>
              <a:sym typeface="Microsoft YaHei"/>
            </a:endParaRPr>
          </a:p>
        </p:txBody>
      </p:sp>
      <p:sp>
        <p:nvSpPr>
          <p:cNvPr id="450" name="Google Shape;450;p31"/>
          <p:cNvSpPr txBox="1"/>
          <p:nvPr/>
        </p:nvSpPr>
        <p:spPr>
          <a:xfrm>
            <a:off x="3714150" y="1119300"/>
            <a:ext cx="7607100" cy="4619400"/>
          </a:xfrm>
          <a:prstGeom prst="rect">
            <a:avLst/>
          </a:prstGeom>
          <a:noFill/>
          <a:ln>
            <a:noFill/>
          </a:ln>
        </p:spPr>
        <p:txBody>
          <a:bodyPr anchorCtr="0" anchor="t" bIns="91425" lIns="91425" spcFirstLastPara="1" rIns="91425" wrap="square" tIns="91425">
            <a:noAutofit/>
          </a:bodyPr>
          <a:lstStyle/>
          <a:p>
            <a:pPr indent="0" lvl="0" marL="370840" marR="0" rtl="0" algn="l">
              <a:spcBef>
                <a:spcPts val="0"/>
              </a:spcBef>
              <a:spcAft>
                <a:spcPts val="0"/>
              </a:spcAft>
              <a:buNone/>
            </a:pPr>
            <a:r>
              <a:rPr b="1" lang="en-US" sz="2400">
                <a:solidFill>
                  <a:schemeClr val="dk1"/>
                </a:solidFill>
                <a:latin typeface="Times New Roman"/>
                <a:ea typeface="Times New Roman"/>
                <a:cs typeface="Times New Roman"/>
                <a:sym typeface="Times New Roman"/>
              </a:rPr>
              <a:t>Model improvement</a:t>
            </a:r>
            <a:endParaRPr b="1" sz="24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b="1" sz="2400">
              <a:solidFill>
                <a:schemeClr val="dk1"/>
              </a:solidFill>
              <a:latin typeface="Times New Roman"/>
              <a:ea typeface="Times New Roman"/>
              <a:cs typeface="Times New Roman"/>
              <a:sym typeface="Times New Roman"/>
            </a:endParaRPr>
          </a:p>
          <a:p>
            <a:pPr indent="0" lvl="0" marL="370840" rtl="0" algn="l">
              <a:spcBef>
                <a:spcPts val="0"/>
              </a:spcBef>
              <a:spcAft>
                <a:spcPts val="0"/>
              </a:spcAft>
              <a:buNone/>
            </a:pPr>
            <a:r>
              <a:rPr lang="en-US" sz="2400">
                <a:solidFill>
                  <a:schemeClr val="dk1"/>
                </a:solidFill>
                <a:latin typeface="Times New Roman"/>
                <a:ea typeface="Times New Roman"/>
                <a:cs typeface="Times New Roman"/>
                <a:sym typeface="Times New Roman"/>
              </a:rPr>
              <a:t>L</a:t>
            </a:r>
            <a:r>
              <a:rPr lang="en-US" sz="2400">
                <a:solidFill>
                  <a:schemeClr val="dk1"/>
                </a:solidFill>
                <a:latin typeface="Times New Roman"/>
                <a:ea typeface="Times New Roman"/>
                <a:cs typeface="Times New Roman"/>
                <a:sym typeface="Times New Roman"/>
              </a:rPr>
              <a:t>imitations:</a:t>
            </a:r>
            <a:endParaRPr sz="2400">
              <a:solidFill>
                <a:schemeClr val="dk1"/>
              </a:solidFill>
              <a:latin typeface="Times New Roman"/>
              <a:ea typeface="Times New Roman"/>
              <a:cs typeface="Times New Roman"/>
              <a:sym typeface="Times New Roman"/>
            </a:endParaRPr>
          </a:p>
          <a:p>
            <a:pPr indent="0" lvl="0" marL="370840" rtl="0" algn="l">
              <a:spcBef>
                <a:spcPts val="0"/>
              </a:spcBef>
              <a:spcAft>
                <a:spcPts val="0"/>
              </a:spcAft>
              <a:buNone/>
            </a:pPr>
            <a:r>
              <a:rPr lang="en-US" sz="2400">
                <a:solidFill>
                  <a:schemeClr val="dk1"/>
                </a:solidFill>
                <a:latin typeface="Times New Roman"/>
                <a:ea typeface="Times New Roman"/>
                <a:cs typeface="Times New Roman"/>
                <a:sym typeface="Times New Roman"/>
              </a:rPr>
              <a:t>It cannot predict words outside of the training_txt data. The occurrence of some items is too small, which leads to a decrease in the prediction accuracy of some infrequent objects. Some small movements cannot be distinguished, such as standing and running. </a:t>
            </a:r>
            <a:endParaRPr sz="2400">
              <a:solidFill>
                <a:schemeClr val="dk1"/>
              </a:solidFill>
              <a:latin typeface="Times New Roman"/>
              <a:ea typeface="Times New Roman"/>
              <a:cs typeface="Times New Roman"/>
              <a:sym typeface="Times New Roman"/>
            </a:endParaRPr>
          </a:p>
          <a:p>
            <a:pPr indent="0" lvl="0" marL="37084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370840" rtl="0" algn="l">
              <a:spcBef>
                <a:spcPts val="0"/>
              </a:spcBef>
              <a:spcAft>
                <a:spcPts val="0"/>
              </a:spcAft>
              <a:buNone/>
            </a:pPr>
            <a:r>
              <a:rPr lang="en-US" sz="2400">
                <a:solidFill>
                  <a:schemeClr val="dk1"/>
                </a:solidFill>
                <a:latin typeface="Times New Roman"/>
                <a:ea typeface="Times New Roman"/>
                <a:cs typeface="Times New Roman"/>
                <a:sym typeface="Times New Roman"/>
              </a:rPr>
              <a:t>So for widely used we need larger dataset and different types of objects and movements to get a high-precision model.</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pic>
        <p:nvPicPr>
          <p:cNvPr id="95" name="Google Shape;95;p14"/>
          <p:cNvPicPr preferRelativeResize="0"/>
          <p:nvPr/>
        </p:nvPicPr>
        <p:blipFill rotWithShape="1">
          <a:blip r:embed="rId3">
            <a:alphaModFix/>
          </a:blip>
          <a:srcRect b="27391" l="0" r="0" t="0"/>
          <a:stretch/>
        </p:blipFill>
        <p:spPr>
          <a:xfrm>
            <a:off x="0" y="0"/>
            <a:ext cx="12192000" cy="2766349"/>
          </a:xfrm>
          <a:prstGeom prst="rect">
            <a:avLst/>
          </a:prstGeom>
          <a:noFill/>
          <a:ln>
            <a:noFill/>
          </a:ln>
        </p:spPr>
      </p:pic>
      <p:pic>
        <p:nvPicPr>
          <p:cNvPr id="96" name="Google Shape;96;p14"/>
          <p:cNvPicPr preferRelativeResize="0"/>
          <p:nvPr/>
        </p:nvPicPr>
        <p:blipFill rotWithShape="1">
          <a:blip r:embed="rId4">
            <a:alphaModFix/>
          </a:blip>
          <a:srcRect b="18785" l="84968" r="0" t="0"/>
          <a:stretch/>
        </p:blipFill>
        <p:spPr>
          <a:xfrm>
            <a:off x="9109314" y="-1"/>
            <a:ext cx="3210008" cy="5419846"/>
          </a:xfrm>
          <a:prstGeom prst="rect">
            <a:avLst/>
          </a:prstGeom>
          <a:noFill/>
          <a:ln>
            <a:noFill/>
          </a:ln>
        </p:spPr>
      </p:pic>
      <p:pic>
        <p:nvPicPr>
          <p:cNvPr id="97" name="Google Shape;97;p14"/>
          <p:cNvPicPr preferRelativeResize="0"/>
          <p:nvPr/>
        </p:nvPicPr>
        <p:blipFill rotWithShape="1">
          <a:blip r:embed="rId4">
            <a:alphaModFix/>
          </a:blip>
          <a:srcRect b="53722" l="45568" r="36203" t="-1"/>
          <a:stretch/>
        </p:blipFill>
        <p:spPr>
          <a:xfrm>
            <a:off x="-127321" y="-1"/>
            <a:ext cx="3909764" cy="3102016"/>
          </a:xfrm>
          <a:prstGeom prst="rect">
            <a:avLst/>
          </a:prstGeom>
          <a:noFill/>
          <a:ln>
            <a:noFill/>
          </a:ln>
        </p:spPr>
      </p:pic>
      <p:pic>
        <p:nvPicPr>
          <p:cNvPr id="98" name="Google Shape;98;p14"/>
          <p:cNvPicPr preferRelativeResize="0"/>
          <p:nvPr/>
        </p:nvPicPr>
        <p:blipFill rotWithShape="1">
          <a:blip r:embed="rId5">
            <a:alphaModFix/>
          </a:blip>
          <a:srcRect b="0" l="0" r="85623" t="52084"/>
          <a:stretch/>
        </p:blipFill>
        <p:spPr>
          <a:xfrm>
            <a:off x="0" y="3964984"/>
            <a:ext cx="1851949" cy="2893016"/>
          </a:xfrm>
          <a:prstGeom prst="rect">
            <a:avLst/>
          </a:prstGeom>
          <a:noFill/>
          <a:ln>
            <a:noFill/>
          </a:ln>
        </p:spPr>
      </p:pic>
      <p:grpSp>
        <p:nvGrpSpPr>
          <p:cNvPr id="99" name="Google Shape;99;p14"/>
          <p:cNvGrpSpPr/>
          <p:nvPr/>
        </p:nvGrpSpPr>
        <p:grpSpPr>
          <a:xfrm>
            <a:off x="3769043" y="2518436"/>
            <a:ext cx="4653900" cy="2068689"/>
            <a:chOff x="3769043" y="2048914"/>
            <a:chExt cx="4653900" cy="2068689"/>
          </a:xfrm>
        </p:grpSpPr>
        <p:sp>
          <p:nvSpPr>
            <p:cNvPr id="100" name="Google Shape;100;p14"/>
            <p:cNvSpPr/>
            <p:nvPr/>
          </p:nvSpPr>
          <p:spPr>
            <a:xfrm>
              <a:off x="4116475" y="3595603"/>
              <a:ext cx="3978600" cy="522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2800">
                  <a:solidFill>
                    <a:srgbClr val="2C2C2B"/>
                  </a:solidFill>
                  <a:latin typeface="Microsoft YaHei"/>
                  <a:ea typeface="Microsoft YaHei"/>
                  <a:cs typeface="Microsoft YaHei"/>
                  <a:sym typeface="Microsoft YaHei"/>
                </a:rPr>
                <a:t>Problem statement</a:t>
              </a:r>
              <a:endParaRPr sz="2800">
                <a:solidFill>
                  <a:srgbClr val="2C2C2B"/>
                </a:solidFill>
                <a:latin typeface="Microsoft YaHei"/>
                <a:ea typeface="Microsoft YaHei"/>
                <a:cs typeface="Microsoft YaHei"/>
                <a:sym typeface="Microsoft YaHei"/>
              </a:endParaRPr>
            </a:p>
          </p:txBody>
        </p:sp>
        <p:sp>
          <p:nvSpPr>
            <p:cNvPr id="101" name="Google Shape;101;p14"/>
            <p:cNvSpPr txBox="1"/>
            <p:nvPr/>
          </p:nvSpPr>
          <p:spPr>
            <a:xfrm>
              <a:off x="3769043" y="2048914"/>
              <a:ext cx="4653900" cy="14466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8800">
                  <a:solidFill>
                    <a:srgbClr val="2C2C2B"/>
                  </a:solidFill>
                  <a:latin typeface="Microsoft YaHei"/>
                  <a:ea typeface="Microsoft YaHei"/>
                  <a:cs typeface="Microsoft YaHei"/>
                  <a:sym typeface="Microsoft YaHei"/>
                </a:rPr>
                <a:t>Part 01</a:t>
              </a:r>
              <a:endParaRPr sz="8800">
                <a:solidFill>
                  <a:srgbClr val="2C2C2B"/>
                </a:solidFill>
                <a:latin typeface="Microsoft YaHei"/>
                <a:ea typeface="Microsoft YaHei"/>
                <a:cs typeface="Microsoft YaHei"/>
                <a:sym typeface="Microsoft YaHei"/>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4" name="Shape 454"/>
        <p:cNvGrpSpPr/>
        <p:nvPr/>
      </p:nvGrpSpPr>
      <p:grpSpPr>
        <a:xfrm>
          <a:off x="0" y="0"/>
          <a:ext cx="0" cy="0"/>
          <a:chOff x="0" y="0"/>
          <a:chExt cx="0" cy="0"/>
        </a:xfrm>
      </p:grpSpPr>
      <p:pic>
        <p:nvPicPr>
          <p:cNvPr id="455" name="Google Shape;455;p32"/>
          <p:cNvPicPr preferRelativeResize="0"/>
          <p:nvPr/>
        </p:nvPicPr>
        <p:blipFill rotWithShape="1">
          <a:blip r:embed="rId3">
            <a:alphaModFix/>
          </a:blip>
          <a:srcRect b="27394" l="0" r="0" t="0"/>
          <a:stretch/>
        </p:blipFill>
        <p:spPr>
          <a:xfrm>
            <a:off x="0" y="0"/>
            <a:ext cx="12192000" cy="2766350"/>
          </a:xfrm>
          <a:prstGeom prst="rect">
            <a:avLst/>
          </a:prstGeom>
          <a:noFill/>
          <a:ln>
            <a:noFill/>
          </a:ln>
        </p:spPr>
      </p:pic>
      <p:pic>
        <p:nvPicPr>
          <p:cNvPr id="456" name="Google Shape;456;p32"/>
          <p:cNvPicPr preferRelativeResize="0"/>
          <p:nvPr/>
        </p:nvPicPr>
        <p:blipFill rotWithShape="1">
          <a:blip r:embed="rId4">
            <a:alphaModFix/>
          </a:blip>
          <a:srcRect b="18785" l="84968" r="0" t="0"/>
          <a:stretch/>
        </p:blipFill>
        <p:spPr>
          <a:xfrm>
            <a:off x="9109314" y="-1"/>
            <a:ext cx="3210010" cy="5419847"/>
          </a:xfrm>
          <a:prstGeom prst="rect">
            <a:avLst/>
          </a:prstGeom>
          <a:noFill/>
          <a:ln>
            <a:noFill/>
          </a:ln>
        </p:spPr>
      </p:pic>
      <p:pic>
        <p:nvPicPr>
          <p:cNvPr id="457" name="Google Shape;457;p32"/>
          <p:cNvPicPr preferRelativeResize="0"/>
          <p:nvPr/>
        </p:nvPicPr>
        <p:blipFill rotWithShape="1">
          <a:blip r:embed="rId4">
            <a:alphaModFix/>
          </a:blip>
          <a:srcRect b="53720" l="45567" r="36204" t="0"/>
          <a:stretch/>
        </p:blipFill>
        <p:spPr>
          <a:xfrm>
            <a:off x="-127321" y="-1"/>
            <a:ext cx="3909763" cy="3102016"/>
          </a:xfrm>
          <a:prstGeom prst="rect">
            <a:avLst/>
          </a:prstGeom>
          <a:noFill/>
          <a:ln>
            <a:noFill/>
          </a:ln>
        </p:spPr>
      </p:pic>
      <p:pic>
        <p:nvPicPr>
          <p:cNvPr id="458" name="Google Shape;458;p32"/>
          <p:cNvPicPr preferRelativeResize="0"/>
          <p:nvPr/>
        </p:nvPicPr>
        <p:blipFill rotWithShape="1">
          <a:blip r:embed="rId5">
            <a:alphaModFix/>
          </a:blip>
          <a:srcRect b="0" l="0" r="85623" t="52084"/>
          <a:stretch/>
        </p:blipFill>
        <p:spPr>
          <a:xfrm>
            <a:off x="0" y="3964984"/>
            <a:ext cx="1851950" cy="2893016"/>
          </a:xfrm>
          <a:prstGeom prst="rect">
            <a:avLst/>
          </a:prstGeom>
          <a:noFill/>
          <a:ln>
            <a:noFill/>
          </a:ln>
        </p:spPr>
      </p:pic>
      <p:sp>
        <p:nvSpPr>
          <p:cNvPr id="459" name="Google Shape;459;p32"/>
          <p:cNvSpPr/>
          <p:nvPr/>
        </p:nvSpPr>
        <p:spPr>
          <a:xfrm>
            <a:off x="3812908" y="3297588"/>
            <a:ext cx="4566300" cy="923400"/>
          </a:xfrm>
          <a:prstGeom prst="rect">
            <a:avLst/>
          </a:prstGeom>
          <a:noFill/>
          <a:ln>
            <a:noFill/>
          </a:ln>
        </p:spPr>
        <p:txBody>
          <a:bodyPr anchorCtr="0" anchor="t" bIns="0" lIns="0" spcFirstLastPara="1" rIns="0" wrap="square" tIns="0">
            <a:noAutofit/>
          </a:bodyPr>
          <a:lstStyle/>
          <a:p>
            <a:pPr indent="0" lvl="0" marL="0" marR="0" rtl="0" algn="ctr">
              <a:spcBef>
                <a:spcPts val="0"/>
              </a:spcBef>
              <a:spcAft>
                <a:spcPts val="0"/>
              </a:spcAft>
              <a:buNone/>
            </a:pPr>
            <a:r>
              <a:rPr lang="en-US" sz="6000">
                <a:solidFill>
                  <a:srgbClr val="2C2C2B"/>
                </a:solidFill>
                <a:latin typeface="Microsoft YaHei"/>
                <a:ea typeface="Microsoft YaHei"/>
                <a:cs typeface="Microsoft YaHei"/>
                <a:sym typeface="Microsoft YaHei"/>
              </a:rPr>
              <a:t>THANK YOU</a:t>
            </a:r>
            <a:endParaRPr sz="6000">
              <a:solidFill>
                <a:srgbClr val="2C2C2B"/>
              </a:solidFill>
              <a:latin typeface="Microsoft YaHei"/>
              <a:ea typeface="Microsoft YaHei"/>
              <a:cs typeface="Microsoft YaHei"/>
              <a:sym typeface="Microsoft YaHe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5"/>
          <p:cNvSpPr/>
          <p:nvPr/>
        </p:nvSpPr>
        <p:spPr>
          <a:xfrm rot="5400000">
            <a:off x="304890" y="397065"/>
            <a:ext cx="281288" cy="28716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107" name="Google Shape;107;p15"/>
          <p:cNvSpPr txBox="1"/>
          <p:nvPr/>
        </p:nvSpPr>
        <p:spPr>
          <a:xfrm>
            <a:off x="611558" y="264334"/>
            <a:ext cx="3505200" cy="40011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None/>
            </a:pPr>
            <a:r>
              <a:rPr lang="en-US" sz="2800">
                <a:solidFill>
                  <a:srgbClr val="2C2C2B"/>
                </a:solidFill>
                <a:latin typeface="Microsoft YaHei"/>
                <a:ea typeface="Microsoft YaHei"/>
                <a:cs typeface="Microsoft YaHei"/>
                <a:sym typeface="Microsoft YaHei"/>
              </a:rPr>
              <a:t>Problem statement</a:t>
            </a:r>
            <a:endParaRPr sz="2800">
              <a:solidFill>
                <a:srgbClr val="2C2C2B"/>
              </a:solidFill>
              <a:latin typeface="Microsoft YaHei"/>
              <a:ea typeface="Microsoft YaHei"/>
              <a:cs typeface="Microsoft YaHei"/>
              <a:sym typeface="Microsoft YaHei"/>
            </a:endParaRPr>
          </a:p>
          <a:p>
            <a:pPr indent="0" lvl="0" marL="0" marR="0" rtl="0" algn="l">
              <a:spcBef>
                <a:spcPts val="0"/>
              </a:spcBef>
              <a:spcAft>
                <a:spcPts val="0"/>
              </a:spcAft>
              <a:buNone/>
            </a:pPr>
            <a:r>
              <a:t/>
            </a:r>
            <a:endParaRPr sz="2000">
              <a:solidFill>
                <a:schemeClr val="dk1"/>
              </a:solidFill>
              <a:latin typeface="Microsoft YaHei"/>
              <a:ea typeface="Microsoft YaHei"/>
              <a:cs typeface="Microsoft YaHei"/>
              <a:sym typeface="Microsoft YaHei"/>
            </a:endParaRPr>
          </a:p>
        </p:txBody>
      </p:sp>
      <p:sp>
        <p:nvSpPr>
          <p:cNvPr id="108" name="Google Shape;108;p15"/>
          <p:cNvSpPr/>
          <p:nvPr/>
        </p:nvSpPr>
        <p:spPr>
          <a:xfrm>
            <a:off x="1808325" y="5039899"/>
            <a:ext cx="8375700" cy="1306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rgbClr val="3F3F3F"/>
                </a:solidFill>
                <a:latin typeface="Microsoft YaHei"/>
                <a:ea typeface="Microsoft YaHei"/>
                <a:cs typeface="Microsoft YaHei"/>
                <a:sym typeface="Microsoft YaHei"/>
              </a:rPr>
              <a:t>We need to let the computer understand the content of the image, and also need to express the meaning in human words, and the words must be concatenated in the correct way to be understood. </a:t>
            </a:r>
            <a:endParaRPr sz="1800">
              <a:solidFill>
                <a:srgbClr val="3F3F3F"/>
              </a:solidFill>
              <a:latin typeface="Microsoft YaHei"/>
              <a:ea typeface="Microsoft YaHei"/>
              <a:cs typeface="Microsoft YaHei"/>
              <a:sym typeface="Microsoft YaHei"/>
            </a:endParaRPr>
          </a:p>
        </p:txBody>
      </p:sp>
      <p:sp>
        <p:nvSpPr>
          <p:cNvPr id="109" name="Google Shape;109;p15"/>
          <p:cNvSpPr/>
          <p:nvPr/>
        </p:nvSpPr>
        <p:spPr>
          <a:xfrm>
            <a:off x="6826045" y="1486352"/>
            <a:ext cx="942600" cy="942600"/>
          </a:xfrm>
          <a:prstGeom prst="ellipse">
            <a:avLst/>
          </a:prstGeom>
          <a:noFill/>
          <a:ln cap="flat" cmpd="sng" w="28575">
            <a:solidFill>
              <a:srgbClr val="2C2C2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0" name="Google Shape;110;p15"/>
          <p:cNvSpPr/>
          <p:nvPr/>
        </p:nvSpPr>
        <p:spPr>
          <a:xfrm>
            <a:off x="9928697" y="1486354"/>
            <a:ext cx="942600" cy="942600"/>
          </a:xfrm>
          <a:prstGeom prst="ellipse">
            <a:avLst/>
          </a:prstGeom>
          <a:noFill/>
          <a:ln cap="flat" cmpd="sng" w="28575">
            <a:solidFill>
              <a:srgbClr val="2C2C2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1" name="Google Shape;111;p15"/>
          <p:cNvSpPr/>
          <p:nvPr/>
        </p:nvSpPr>
        <p:spPr>
          <a:xfrm>
            <a:off x="10175805" y="1776398"/>
            <a:ext cx="448449" cy="362576"/>
          </a:xfrm>
          <a:custGeom>
            <a:rect b="b" l="l" r="r" t="t"/>
            <a:pathLst>
              <a:path extrusionOk="0" h="88" w="109">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12" name="Google Shape;112;p15"/>
          <p:cNvSpPr/>
          <p:nvPr/>
        </p:nvSpPr>
        <p:spPr>
          <a:xfrm>
            <a:off x="7147577" y="1738230"/>
            <a:ext cx="299602" cy="438908"/>
          </a:xfrm>
          <a:custGeom>
            <a:rect b="b" l="l" r="r" t="t"/>
            <a:pathLst>
              <a:path extrusionOk="0" h="107" w="73">
                <a:moveTo>
                  <a:pt x="16" y="77"/>
                </a:moveTo>
                <a:cubicBezTo>
                  <a:pt x="57" y="77"/>
                  <a:pt x="57" y="77"/>
                  <a:pt x="57" y="77"/>
                </a:cubicBezTo>
                <a:cubicBezTo>
                  <a:pt x="52" y="101"/>
                  <a:pt x="52" y="101"/>
                  <a:pt x="52" y="101"/>
                </a:cubicBezTo>
                <a:cubicBezTo>
                  <a:pt x="45" y="101"/>
                  <a:pt x="45" y="101"/>
                  <a:pt x="45" y="101"/>
                </a:cubicBezTo>
                <a:cubicBezTo>
                  <a:pt x="44" y="104"/>
                  <a:pt x="41" y="107"/>
                  <a:pt x="37" y="107"/>
                </a:cubicBezTo>
                <a:cubicBezTo>
                  <a:pt x="33" y="107"/>
                  <a:pt x="30" y="104"/>
                  <a:pt x="29" y="101"/>
                </a:cubicBezTo>
                <a:cubicBezTo>
                  <a:pt x="21" y="101"/>
                  <a:pt x="21" y="101"/>
                  <a:pt x="21" y="101"/>
                </a:cubicBezTo>
                <a:cubicBezTo>
                  <a:pt x="16" y="77"/>
                  <a:pt x="16" y="77"/>
                  <a:pt x="16" y="77"/>
                </a:cubicBezTo>
                <a:close/>
                <a:moveTo>
                  <a:pt x="51" y="29"/>
                </a:moveTo>
                <a:cubicBezTo>
                  <a:pt x="52" y="35"/>
                  <a:pt x="52" y="35"/>
                  <a:pt x="52" y="35"/>
                </a:cubicBezTo>
                <a:cubicBezTo>
                  <a:pt x="51" y="37"/>
                  <a:pt x="51" y="37"/>
                  <a:pt x="51" y="37"/>
                </a:cubicBezTo>
                <a:cubicBezTo>
                  <a:pt x="53" y="38"/>
                  <a:pt x="53" y="38"/>
                  <a:pt x="53" y="38"/>
                </a:cubicBezTo>
                <a:cubicBezTo>
                  <a:pt x="52" y="42"/>
                  <a:pt x="52" y="42"/>
                  <a:pt x="52" y="42"/>
                </a:cubicBezTo>
                <a:cubicBezTo>
                  <a:pt x="50" y="42"/>
                  <a:pt x="50" y="42"/>
                  <a:pt x="50" y="42"/>
                </a:cubicBezTo>
                <a:cubicBezTo>
                  <a:pt x="52" y="44"/>
                  <a:pt x="52" y="44"/>
                  <a:pt x="52" y="44"/>
                </a:cubicBezTo>
                <a:cubicBezTo>
                  <a:pt x="51" y="47"/>
                  <a:pt x="51" y="47"/>
                  <a:pt x="51" y="47"/>
                </a:cubicBezTo>
                <a:cubicBezTo>
                  <a:pt x="50" y="48"/>
                  <a:pt x="50" y="48"/>
                  <a:pt x="50" y="48"/>
                </a:cubicBezTo>
                <a:cubicBezTo>
                  <a:pt x="51" y="49"/>
                  <a:pt x="51" y="49"/>
                  <a:pt x="51" y="49"/>
                </a:cubicBezTo>
                <a:cubicBezTo>
                  <a:pt x="50" y="53"/>
                  <a:pt x="50" y="53"/>
                  <a:pt x="50" y="53"/>
                </a:cubicBezTo>
                <a:cubicBezTo>
                  <a:pt x="47" y="54"/>
                  <a:pt x="47" y="54"/>
                  <a:pt x="47" y="54"/>
                </a:cubicBezTo>
                <a:cubicBezTo>
                  <a:pt x="29" y="49"/>
                  <a:pt x="29" y="49"/>
                  <a:pt x="29" y="49"/>
                </a:cubicBezTo>
                <a:cubicBezTo>
                  <a:pt x="21" y="49"/>
                  <a:pt x="21" y="49"/>
                  <a:pt x="21" y="49"/>
                </a:cubicBezTo>
                <a:cubicBezTo>
                  <a:pt x="21" y="32"/>
                  <a:pt x="21" y="32"/>
                  <a:pt x="21" y="32"/>
                </a:cubicBezTo>
                <a:cubicBezTo>
                  <a:pt x="28" y="31"/>
                  <a:pt x="28" y="31"/>
                  <a:pt x="28" y="31"/>
                </a:cubicBezTo>
                <a:cubicBezTo>
                  <a:pt x="42" y="16"/>
                  <a:pt x="42" y="16"/>
                  <a:pt x="42" y="16"/>
                </a:cubicBezTo>
                <a:cubicBezTo>
                  <a:pt x="50" y="21"/>
                  <a:pt x="43" y="27"/>
                  <a:pt x="38" y="30"/>
                </a:cubicBezTo>
                <a:cubicBezTo>
                  <a:pt x="51" y="29"/>
                  <a:pt x="51" y="29"/>
                  <a:pt x="51" y="29"/>
                </a:cubicBezTo>
                <a:close/>
                <a:moveTo>
                  <a:pt x="15" y="71"/>
                </a:moveTo>
                <a:cubicBezTo>
                  <a:pt x="25" y="71"/>
                  <a:pt x="25" y="71"/>
                  <a:pt x="25" y="71"/>
                </a:cubicBezTo>
                <a:cubicBezTo>
                  <a:pt x="24" y="62"/>
                  <a:pt x="20" y="55"/>
                  <a:pt x="17" y="48"/>
                </a:cubicBezTo>
                <a:cubicBezTo>
                  <a:pt x="13" y="41"/>
                  <a:pt x="10" y="34"/>
                  <a:pt x="11" y="29"/>
                </a:cubicBezTo>
                <a:cubicBezTo>
                  <a:pt x="13" y="21"/>
                  <a:pt x="17" y="16"/>
                  <a:pt x="23" y="13"/>
                </a:cubicBezTo>
                <a:cubicBezTo>
                  <a:pt x="27" y="11"/>
                  <a:pt x="32" y="10"/>
                  <a:pt x="37" y="11"/>
                </a:cubicBezTo>
                <a:cubicBezTo>
                  <a:pt x="42" y="11"/>
                  <a:pt x="46" y="12"/>
                  <a:pt x="50" y="14"/>
                </a:cubicBezTo>
                <a:cubicBezTo>
                  <a:pt x="56" y="17"/>
                  <a:pt x="60" y="22"/>
                  <a:pt x="62" y="29"/>
                </a:cubicBezTo>
                <a:cubicBezTo>
                  <a:pt x="63" y="34"/>
                  <a:pt x="59" y="41"/>
                  <a:pt x="56" y="48"/>
                </a:cubicBezTo>
                <a:cubicBezTo>
                  <a:pt x="53" y="55"/>
                  <a:pt x="49" y="62"/>
                  <a:pt x="48" y="71"/>
                </a:cubicBezTo>
                <a:cubicBezTo>
                  <a:pt x="58" y="71"/>
                  <a:pt x="58" y="71"/>
                  <a:pt x="58" y="71"/>
                </a:cubicBezTo>
                <a:cubicBezTo>
                  <a:pt x="59" y="64"/>
                  <a:pt x="62" y="58"/>
                  <a:pt x="65" y="52"/>
                </a:cubicBezTo>
                <a:cubicBezTo>
                  <a:pt x="69" y="44"/>
                  <a:pt x="73" y="36"/>
                  <a:pt x="71" y="27"/>
                </a:cubicBezTo>
                <a:cubicBezTo>
                  <a:pt x="70" y="17"/>
                  <a:pt x="63" y="9"/>
                  <a:pt x="55" y="5"/>
                </a:cubicBezTo>
                <a:cubicBezTo>
                  <a:pt x="49" y="2"/>
                  <a:pt x="43" y="1"/>
                  <a:pt x="37" y="1"/>
                </a:cubicBezTo>
                <a:cubicBezTo>
                  <a:pt x="31" y="0"/>
                  <a:pt x="24" y="2"/>
                  <a:pt x="19" y="5"/>
                </a:cubicBezTo>
                <a:cubicBezTo>
                  <a:pt x="10" y="9"/>
                  <a:pt x="4" y="16"/>
                  <a:pt x="2" y="27"/>
                </a:cubicBezTo>
                <a:cubicBezTo>
                  <a:pt x="0" y="36"/>
                  <a:pt x="4" y="44"/>
                  <a:pt x="8" y="53"/>
                </a:cubicBezTo>
                <a:cubicBezTo>
                  <a:pt x="11" y="58"/>
                  <a:pt x="13" y="64"/>
                  <a:pt x="15" y="71"/>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13" name="Google Shape;113;p15"/>
          <p:cNvSpPr txBox="1"/>
          <p:nvPr/>
        </p:nvSpPr>
        <p:spPr>
          <a:xfrm>
            <a:off x="1850329" y="4482000"/>
            <a:ext cx="4508100" cy="216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lang="en-US" sz="2400">
                <a:solidFill>
                  <a:srgbClr val="2C2C2B"/>
                </a:solidFill>
              </a:rPr>
              <a:t>Image Caption Generator</a:t>
            </a:r>
            <a:endParaRPr sz="2400">
              <a:solidFill>
                <a:srgbClr val="3F3F3F"/>
              </a:solidFill>
              <a:latin typeface="Microsoft YaHei"/>
              <a:ea typeface="Microsoft YaHei"/>
              <a:cs typeface="Microsoft YaHei"/>
              <a:sym typeface="Microsoft YaHei"/>
            </a:endParaRPr>
          </a:p>
        </p:txBody>
      </p:sp>
      <p:sp>
        <p:nvSpPr>
          <p:cNvPr id="114" name="Google Shape;114;p15"/>
          <p:cNvSpPr txBox="1"/>
          <p:nvPr/>
        </p:nvSpPr>
        <p:spPr>
          <a:xfrm>
            <a:off x="5864499" y="2751075"/>
            <a:ext cx="2836500" cy="895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sz="1800">
                <a:solidFill>
                  <a:srgbClr val="3F3F3F"/>
                </a:solidFill>
                <a:latin typeface="Microsoft YaHei"/>
                <a:ea typeface="Microsoft YaHei"/>
                <a:cs typeface="Microsoft YaHei"/>
                <a:sym typeface="Microsoft YaHei"/>
              </a:rPr>
              <a:t>Helping visually impaired people to view pictures</a:t>
            </a:r>
            <a:endParaRPr sz="1800">
              <a:solidFill>
                <a:srgbClr val="3F3F3F"/>
              </a:solidFill>
              <a:latin typeface="Microsoft YaHei"/>
              <a:ea typeface="Microsoft YaHei"/>
              <a:cs typeface="Microsoft YaHei"/>
              <a:sym typeface="Microsoft YaHei"/>
            </a:endParaRPr>
          </a:p>
        </p:txBody>
      </p:sp>
      <p:sp>
        <p:nvSpPr>
          <p:cNvPr id="115" name="Google Shape;115;p15"/>
          <p:cNvSpPr txBox="1"/>
          <p:nvPr/>
        </p:nvSpPr>
        <p:spPr>
          <a:xfrm>
            <a:off x="9208089" y="2725076"/>
            <a:ext cx="2383800" cy="895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sz="1800">
                <a:solidFill>
                  <a:srgbClr val="3F3F3F"/>
                </a:solidFill>
                <a:latin typeface="Microsoft YaHei"/>
                <a:ea typeface="Microsoft YaHei"/>
                <a:cs typeface="Microsoft YaHei"/>
                <a:sym typeface="Microsoft YaHei"/>
              </a:rPr>
              <a:t>Image search</a:t>
            </a:r>
            <a:endParaRPr sz="1800">
              <a:solidFill>
                <a:srgbClr val="3F3F3F"/>
              </a:solidFill>
              <a:latin typeface="Microsoft YaHei"/>
              <a:ea typeface="Microsoft YaHei"/>
              <a:cs typeface="Microsoft YaHei"/>
              <a:sym typeface="Microsoft YaHei"/>
            </a:endParaRPr>
          </a:p>
        </p:txBody>
      </p:sp>
      <p:pic>
        <p:nvPicPr>
          <p:cNvPr id="116" name="Google Shape;116;p15"/>
          <p:cNvPicPr preferRelativeResize="0"/>
          <p:nvPr/>
        </p:nvPicPr>
        <p:blipFill>
          <a:blip r:embed="rId3">
            <a:alphaModFix/>
          </a:blip>
          <a:stretch>
            <a:fillRect/>
          </a:stretch>
        </p:blipFill>
        <p:spPr>
          <a:xfrm>
            <a:off x="764375" y="1193450"/>
            <a:ext cx="3044925" cy="1712946"/>
          </a:xfrm>
          <a:prstGeom prst="rect">
            <a:avLst/>
          </a:prstGeom>
          <a:noFill/>
          <a:ln>
            <a:noFill/>
          </a:ln>
        </p:spPr>
      </p:pic>
      <p:pic>
        <p:nvPicPr>
          <p:cNvPr id="117" name="Google Shape;117;p15"/>
          <p:cNvPicPr preferRelativeResize="0"/>
          <p:nvPr/>
        </p:nvPicPr>
        <p:blipFill>
          <a:blip r:embed="rId4">
            <a:alphaModFix/>
          </a:blip>
          <a:stretch>
            <a:fillRect/>
          </a:stretch>
        </p:blipFill>
        <p:spPr>
          <a:xfrm>
            <a:off x="2448788" y="2721480"/>
            <a:ext cx="3038475" cy="12096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500"/>
                                        <p:tgtEl>
                                          <p:spTgt spid="108"/>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500"/>
                                        <p:tgtEl>
                                          <p:spTgt spid="10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500"/>
                                        <p:tgtEl>
                                          <p:spTgt spid="112"/>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500"/>
                                        <p:tgtEl>
                                          <p:spTgt spid="11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500"/>
                                        <p:tgtEl>
                                          <p:spTgt spid="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pic>
        <p:nvPicPr>
          <p:cNvPr id="122" name="Google Shape;122;p16"/>
          <p:cNvPicPr preferRelativeResize="0"/>
          <p:nvPr/>
        </p:nvPicPr>
        <p:blipFill>
          <a:blip r:embed="rId3">
            <a:alphaModFix/>
          </a:blip>
          <a:stretch>
            <a:fillRect/>
          </a:stretch>
        </p:blipFill>
        <p:spPr>
          <a:xfrm>
            <a:off x="1119225" y="2187782"/>
            <a:ext cx="9953550" cy="2685625"/>
          </a:xfrm>
          <a:prstGeom prst="rect">
            <a:avLst/>
          </a:prstGeom>
          <a:noFill/>
          <a:ln>
            <a:noFill/>
          </a:ln>
        </p:spPr>
      </p:pic>
      <p:sp>
        <p:nvSpPr>
          <p:cNvPr id="123" name="Google Shape;123;p16"/>
          <p:cNvSpPr/>
          <p:nvPr/>
        </p:nvSpPr>
        <p:spPr>
          <a:xfrm rot="5400000">
            <a:off x="304864" y="397151"/>
            <a:ext cx="281400" cy="28710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124" name="Google Shape;124;p16"/>
          <p:cNvSpPr txBox="1"/>
          <p:nvPr/>
        </p:nvSpPr>
        <p:spPr>
          <a:xfrm>
            <a:off x="611558" y="264334"/>
            <a:ext cx="3505200" cy="4002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None/>
            </a:pPr>
            <a:r>
              <a:rPr lang="en-US" sz="2800">
                <a:solidFill>
                  <a:srgbClr val="2C2C2B"/>
                </a:solidFill>
                <a:latin typeface="Microsoft YaHei"/>
                <a:ea typeface="Microsoft YaHei"/>
                <a:cs typeface="Microsoft YaHei"/>
                <a:sym typeface="Microsoft YaHei"/>
              </a:rPr>
              <a:t>Problem statement</a:t>
            </a:r>
            <a:endParaRPr sz="2800">
              <a:solidFill>
                <a:srgbClr val="2C2C2B"/>
              </a:solidFill>
              <a:latin typeface="Microsoft YaHei"/>
              <a:ea typeface="Microsoft YaHei"/>
              <a:cs typeface="Microsoft YaHei"/>
              <a:sym typeface="Microsoft YaHei"/>
            </a:endParaRPr>
          </a:p>
          <a:p>
            <a:pPr indent="0" lvl="0" marL="0" marR="0" rtl="0" algn="l">
              <a:spcBef>
                <a:spcPts val="0"/>
              </a:spcBef>
              <a:spcAft>
                <a:spcPts val="0"/>
              </a:spcAft>
              <a:buNone/>
            </a:pPr>
            <a:r>
              <a:t/>
            </a:r>
            <a:endParaRPr sz="2000">
              <a:solidFill>
                <a:schemeClr val="dk1"/>
              </a:solidFill>
              <a:latin typeface="Microsoft YaHei"/>
              <a:ea typeface="Microsoft YaHei"/>
              <a:cs typeface="Microsoft YaHei"/>
              <a:sym typeface="Microsoft YaHei"/>
            </a:endParaRPr>
          </a:p>
        </p:txBody>
      </p:sp>
      <p:sp>
        <p:nvSpPr>
          <p:cNvPr id="125" name="Google Shape;125;p16"/>
          <p:cNvSpPr txBox="1"/>
          <p:nvPr/>
        </p:nvSpPr>
        <p:spPr>
          <a:xfrm>
            <a:off x="1090750" y="1547950"/>
            <a:ext cx="4582800" cy="78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t>Main </a:t>
            </a:r>
            <a:r>
              <a:rPr lang="en-US" sz="2400"/>
              <a:t>reference p</a:t>
            </a:r>
            <a:r>
              <a:rPr lang="en-US" sz="2400"/>
              <a:t>aper :</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pic>
        <p:nvPicPr>
          <p:cNvPr id="130" name="Google Shape;130;p17"/>
          <p:cNvPicPr preferRelativeResize="0"/>
          <p:nvPr/>
        </p:nvPicPr>
        <p:blipFill rotWithShape="1">
          <a:blip r:embed="rId3">
            <a:alphaModFix/>
          </a:blip>
          <a:srcRect b="27391" l="0" r="0" t="0"/>
          <a:stretch/>
        </p:blipFill>
        <p:spPr>
          <a:xfrm>
            <a:off x="0" y="0"/>
            <a:ext cx="12192000" cy="2766349"/>
          </a:xfrm>
          <a:prstGeom prst="rect">
            <a:avLst/>
          </a:prstGeom>
          <a:noFill/>
          <a:ln>
            <a:noFill/>
          </a:ln>
        </p:spPr>
      </p:pic>
      <p:pic>
        <p:nvPicPr>
          <p:cNvPr id="131" name="Google Shape;131;p17"/>
          <p:cNvPicPr preferRelativeResize="0"/>
          <p:nvPr/>
        </p:nvPicPr>
        <p:blipFill rotWithShape="1">
          <a:blip r:embed="rId4">
            <a:alphaModFix/>
          </a:blip>
          <a:srcRect b="18785" l="84968" r="0" t="0"/>
          <a:stretch/>
        </p:blipFill>
        <p:spPr>
          <a:xfrm>
            <a:off x="9109314" y="-1"/>
            <a:ext cx="3210008" cy="5419846"/>
          </a:xfrm>
          <a:prstGeom prst="rect">
            <a:avLst/>
          </a:prstGeom>
          <a:noFill/>
          <a:ln>
            <a:noFill/>
          </a:ln>
        </p:spPr>
      </p:pic>
      <p:pic>
        <p:nvPicPr>
          <p:cNvPr id="132" name="Google Shape;132;p17"/>
          <p:cNvPicPr preferRelativeResize="0"/>
          <p:nvPr/>
        </p:nvPicPr>
        <p:blipFill rotWithShape="1">
          <a:blip r:embed="rId4">
            <a:alphaModFix/>
          </a:blip>
          <a:srcRect b="53722" l="45568" r="36203" t="-1"/>
          <a:stretch/>
        </p:blipFill>
        <p:spPr>
          <a:xfrm>
            <a:off x="-127321" y="-1"/>
            <a:ext cx="3909764" cy="3102016"/>
          </a:xfrm>
          <a:prstGeom prst="rect">
            <a:avLst/>
          </a:prstGeom>
          <a:noFill/>
          <a:ln>
            <a:noFill/>
          </a:ln>
        </p:spPr>
      </p:pic>
      <p:pic>
        <p:nvPicPr>
          <p:cNvPr id="133" name="Google Shape;133;p17"/>
          <p:cNvPicPr preferRelativeResize="0"/>
          <p:nvPr/>
        </p:nvPicPr>
        <p:blipFill rotWithShape="1">
          <a:blip r:embed="rId5">
            <a:alphaModFix/>
          </a:blip>
          <a:srcRect b="0" l="0" r="85623" t="52084"/>
          <a:stretch/>
        </p:blipFill>
        <p:spPr>
          <a:xfrm>
            <a:off x="0" y="3964984"/>
            <a:ext cx="1851949" cy="2893016"/>
          </a:xfrm>
          <a:prstGeom prst="rect">
            <a:avLst/>
          </a:prstGeom>
          <a:noFill/>
          <a:ln>
            <a:noFill/>
          </a:ln>
        </p:spPr>
      </p:pic>
      <p:grpSp>
        <p:nvGrpSpPr>
          <p:cNvPr id="134" name="Google Shape;134;p17"/>
          <p:cNvGrpSpPr/>
          <p:nvPr/>
        </p:nvGrpSpPr>
        <p:grpSpPr>
          <a:xfrm>
            <a:off x="3782443" y="2819511"/>
            <a:ext cx="4653907" cy="1946739"/>
            <a:chOff x="3782443" y="2349989"/>
            <a:chExt cx="4653907" cy="1946739"/>
          </a:xfrm>
        </p:grpSpPr>
        <p:sp>
          <p:nvSpPr>
            <p:cNvPr id="135" name="Google Shape;135;p17"/>
            <p:cNvSpPr/>
            <p:nvPr/>
          </p:nvSpPr>
          <p:spPr>
            <a:xfrm>
              <a:off x="4468985" y="3958028"/>
              <a:ext cx="3254100" cy="338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3000">
                  <a:solidFill>
                    <a:schemeClr val="dk1"/>
                  </a:solidFill>
                  <a:latin typeface="Times New Roman"/>
                  <a:ea typeface="Times New Roman"/>
                  <a:cs typeface="Times New Roman"/>
                  <a:sym typeface="Times New Roman"/>
                </a:rPr>
                <a:t>Proposed solution</a:t>
              </a:r>
              <a:endParaRPr sz="3000">
                <a:solidFill>
                  <a:srgbClr val="2C2C2B"/>
                </a:solidFill>
                <a:latin typeface="Microsoft YaHei"/>
                <a:ea typeface="Microsoft YaHei"/>
                <a:cs typeface="Microsoft YaHei"/>
                <a:sym typeface="Microsoft YaHei"/>
              </a:endParaRPr>
            </a:p>
          </p:txBody>
        </p:sp>
        <p:sp>
          <p:nvSpPr>
            <p:cNvPr id="136" name="Google Shape;136;p17"/>
            <p:cNvSpPr txBox="1"/>
            <p:nvPr/>
          </p:nvSpPr>
          <p:spPr>
            <a:xfrm>
              <a:off x="3782443" y="2349989"/>
              <a:ext cx="4653907" cy="144655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8800">
                  <a:solidFill>
                    <a:srgbClr val="2C2C2B"/>
                  </a:solidFill>
                  <a:latin typeface="Microsoft YaHei"/>
                  <a:ea typeface="Microsoft YaHei"/>
                  <a:cs typeface="Microsoft YaHei"/>
                  <a:sym typeface="Microsoft YaHei"/>
                </a:rPr>
                <a:t>Part 02</a:t>
              </a:r>
              <a:endParaRPr sz="8800">
                <a:solidFill>
                  <a:srgbClr val="2C2C2B"/>
                </a:solidFill>
                <a:latin typeface="Microsoft YaHei"/>
                <a:ea typeface="Microsoft YaHei"/>
                <a:cs typeface="Microsoft YaHei"/>
                <a:sym typeface="Microsoft YaHe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8"/>
          <p:cNvSpPr/>
          <p:nvPr/>
        </p:nvSpPr>
        <p:spPr>
          <a:xfrm rot="5400000">
            <a:off x="304890" y="397065"/>
            <a:ext cx="281288" cy="28716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142" name="Google Shape;142;p18"/>
          <p:cNvSpPr txBox="1"/>
          <p:nvPr/>
        </p:nvSpPr>
        <p:spPr>
          <a:xfrm>
            <a:off x="595149" y="255659"/>
            <a:ext cx="3505200" cy="40011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chemeClr val="dk1"/>
              </a:buClr>
              <a:buFont typeface="Arial"/>
              <a:buNone/>
            </a:pPr>
            <a:r>
              <a:rPr b="1" lang="en-US" sz="3000">
                <a:solidFill>
                  <a:schemeClr val="dk1"/>
                </a:solidFill>
                <a:latin typeface="Times New Roman"/>
                <a:ea typeface="Times New Roman"/>
                <a:cs typeface="Times New Roman"/>
                <a:sym typeface="Times New Roman"/>
              </a:rPr>
              <a:t>Proposed solution</a:t>
            </a:r>
            <a:endParaRPr sz="2000">
              <a:solidFill>
                <a:schemeClr val="dk1"/>
              </a:solidFill>
              <a:latin typeface="Microsoft YaHei"/>
              <a:ea typeface="Microsoft YaHei"/>
              <a:cs typeface="Microsoft YaHei"/>
              <a:sym typeface="Microsoft YaHei"/>
            </a:endParaRPr>
          </a:p>
        </p:txBody>
      </p:sp>
      <p:pic>
        <p:nvPicPr>
          <p:cNvPr id="143" name="Google Shape;143;p18"/>
          <p:cNvPicPr preferRelativeResize="0"/>
          <p:nvPr/>
        </p:nvPicPr>
        <p:blipFill>
          <a:blip r:embed="rId3">
            <a:alphaModFix/>
          </a:blip>
          <a:stretch>
            <a:fillRect/>
          </a:stretch>
        </p:blipFill>
        <p:spPr>
          <a:xfrm>
            <a:off x="1352675" y="1186275"/>
            <a:ext cx="3203749" cy="3315300"/>
          </a:xfrm>
          <a:prstGeom prst="rect">
            <a:avLst/>
          </a:prstGeom>
          <a:noFill/>
          <a:ln>
            <a:noFill/>
          </a:ln>
        </p:spPr>
      </p:pic>
      <p:grpSp>
        <p:nvGrpSpPr>
          <p:cNvPr id="144" name="Google Shape;144;p18"/>
          <p:cNvGrpSpPr/>
          <p:nvPr/>
        </p:nvGrpSpPr>
        <p:grpSpPr>
          <a:xfrm>
            <a:off x="5072479" y="2236690"/>
            <a:ext cx="1479239" cy="1999858"/>
            <a:chOff x="1235244" y="1783324"/>
            <a:chExt cx="4444830" cy="4225349"/>
          </a:xfrm>
        </p:grpSpPr>
        <p:sp>
          <p:nvSpPr>
            <p:cNvPr id="145" name="Google Shape;145;p18"/>
            <p:cNvSpPr/>
            <p:nvPr/>
          </p:nvSpPr>
          <p:spPr>
            <a:xfrm>
              <a:off x="1693731" y="3819247"/>
              <a:ext cx="2989926" cy="2189426"/>
            </a:xfrm>
            <a:custGeom>
              <a:rect b="b" l="l" r="r" t="t"/>
              <a:pathLst>
                <a:path extrusionOk="0" h="1375" w="1878">
                  <a:moveTo>
                    <a:pt x="1195" y="1375"/>
                  </a:moveTo>
                  <a:cubicBezTo>
                    <a:pt x="30" y="1375"/>
                    <a:pt x="30" y="1375"/>
                    <a:pt x="30" y="1375"/>
                  </a:cubicBezTo>
                  <a:cubicBezTo>
                    <a:pt x="13" y="1375"/>
                    <a:pt x="0" y="1362"/>
                    <a:pt x="0" y="1345"/>
                  </a:cubicBezTo>
                  <a:cubicBezTo>
                    <a:pt x="0" y="956"/>
                    <a:pt x="0" y="956"/>
                    <a:pt x="0" y="956"/>
                  </a:cubicBezTo>
                  <a:cubicBezTo>
                    <a:pt x="0" y="939"/>
                    <a:pt x="13" y="926"/>
                    <a:pt x="30" y="926"/>
                  </a:cubicBezTo>
                  <a:cubicBezTo>
                    <a:pt x="401" y="926"/>
                    <a:pt x="401" y="926"/>
                    <a:pt x="401" y="926"/>
                  </a:cubicBezTo>
                  <a:cubicBezTo>
                    <a:pt x="401" y="530"/>
                    <a:pt x="401" y="530"/>
                    <a:pt x="401" y="530"/>
                  </a:cubicBezTo>
                  <a:cubicBezTo>
                    <a:pt x="401" y="514"/>
                    <a:pt x="414" y="500"/>
                    <a:pt x="431" y="500"/>
                  </a:cubicBezTo>
                  <a:cubicBezTo>
                    <a:pt x="447" y="500"/>
                    <a:pt x="461" y="514"/>
                    <a:pt x="461" y="530"/>
                  </a:cubicBezTo>
                  <a:cubicBezTo>
                    <a:pt x="461" y="956"/>
                    <a:pt x="461" y="956"/>
                    <a:pt x="461" y="956"/>
                  </a:cubicBezTo>
                  <a:cubicBezTo>
                    <a:pt x="461" y="972"/>
                    <a:pt x="447" y="986"/>
                    <a:pt x="431" y="986"/>
                  </a:cubicBezTo>
                  <a:cubicBezTo>
                    <a:pt x="60" y="986"/>
                    <a:pt x="60" y="986"/>
                    <a:pt x="60" y="986"/>
                  </a:cubicBezTo>
                  <a:cubicBezTo>
                    <a:pt x="60" y="1315"/>
                    <a:pt x="60" y="1315"/>
                    <a:pt x="60" y="1315"/>
                  </a:cubicBezTo>
                  <a:cubicBezTo>
                    <a:pt x="1165" y="1315"/>
                    <a:pt x="1165" y="1315"/>
                    <a:pt x="1165" y="1315"/>
                  </a:cubicBezTo>
                  <a:cubicBezTo>
                    <a:pt x="1165" y="860"/>
                    <a:pt x="1165" y="860"/>
                    <a:pt x="1165" y="860"/>
                  </a:cubicBezTo>
                  <a:cubicBezTo>
                    <a:pt x="1165" y="843"/>
                    <a:pt x="1178" y="830"/>
                    <a:pt x="1195" y="830"/>
                  </a:cubicBezTo>
                  <a:cubicBezTo>
                    <a:pt x="1539" y="830"/>
                    <a:pt x="1539" y="830"/>
                    <a:pt x="1539" y="830"/>
                  </a:cubicBezTo>
                  <a:cubicBezTo>
                    <a:pt x="1556" y="830"/>
                    <a:pt x="1569" y="843"/>
                    <a:pt x="1569" y="860"/>
                  </a:cubicBezTo>
                  <a:cubicBezTo>
                    <a:pt x="1569" y="1281"/>
                    <a:pt x="1569" y="1281"/>
                    <a:pt x="1569" y="1281"/>
                  </a:cubicBezTo>
                  <a:cubicBezTo>
                    <a:pt x="1818" y="1281"/>
                    <a:pt x="1818" y="1281"/>
                    <a:pt x="1818" y="1281"/>
                  </a:cubicBezTo>
                  <a:cubicBezTo>
                    <a:pt x="1815" y="30"/>
                    <a:pt x="1815" y="30"/>
                    <a:pt x="1815" y="30"/>
                  </a:cubicBezTo>
                  <a:cubicBezTo>
                    <a:pt x="1815" y="14"/>
                    <a:pt x="1828" y="0"/>
                    <a:pt x="1845" y="0"/>
                  </a:cubicBezTo>
                  <a:cubicBezTo>
                    <a:pt x="1845" y="0"/>
                    <a:pt x="1845" y="0"/>
                    <a:pt x="1845" y="0"/>
                  </a:cubicBezTo>
                  <a:cubicBezTo>
                    <a:pt x="1862" y="0"/>
                    <a:pt x="1875" y="14"/>
                    <a:pt x="1875" y="30"/>
                  </a:cubicBezTo>
                  <a:cubicBezTo>
                    <a:pt x="1878" y="1311"/>
                    <a:pt x="1878" y="1311"/>
                    <a:pt x="1878" y="1311"/>
                  </a:cubicBezTo>
                  <a:cubicBezTo>
                    <a:pt x="1878" y="1319"/>
                    <a:pt x="1875" y="1326"/>
                    <a:pt x="1869" y="1332"/>
                  </a:cubicBezTo>
                  <a:cubicBezTo>
                    <a:pt x="1864" y="1338"/>
                    <a:pt x="1856" y="1341"/>
                    <a:pt x="1848" y="1341"/>
                  </a:cubicBezTo>
                  <a:cubicBezTo>
                    <a:pt x="1539" y="1341"/>
                    <a:pt x="1539" y="1341"/>
                    <a:pt x="1539" y="1341"/>
                  </a:cubicBezTo>
                  <a:cubicBezTo>
                    <a:pt x="1523" y="1341"/>
                    <a:pt x="1509" y="1327"/>
                    <a:pt x="1509" y="1311"/>
                  </a:cubicBezTo>
                  <a:cubicBezTo>
                    <a:pt x="1509" y="890"/>
                    <a:pt x="1509" y="890"/>
                    <a:pt x="1509" y="890"/>
                  </a:cubicBezTo>
                  <a:cubicBezTo>
                    <a:pt x="1225" y="890"/>
                    <a:pt x="1225" y="890"/>
                    <a:pt x="1225" y="890"/>
                  </a:cubicBezTo>
                  <a:cubicBezTo>
                    <a:pt x="1225" y="1345"/>
                    <a:pt x="1225" y="1345"/>
                    <a:pt x="1225" y="1345"/>
                  </a:cubicBezTo>
                  <a:cubicBezTo>
                    <a:pt x="1225" y="1362"/>
                    <a:pt x="1212" y="1375"/>
                    <a:pt x="1195" y="1375"/>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46" name="Google Shape;146;p18"/>
            <p:cNvSpPr/>
            <p:nvPr/>
          </p:nvSpPr>
          <p:spPr>
            <a:xfrm>
              <a:off x="4316059" y="2738673"/>
              <a:ext cx="619395" cy="563514"/>
            </a:xfrm>
            <a:custGeom>
              <a:rect b="b" l="l" r="r" t="t"/>
              <a:pathLst>
                <a:path extrusionOk="0" h="354" w="389">
                  <a:moveTo>
                    <a:pt x="366" y="13"/>
                  </a:moveTo>
                  <a:cubicBezTo>
                    <a:pt x="349" y="4"/>
                    <a:pt x="321" y="3"/>
                    <a:pt x="295" y="31"/>
                  </a:cubicBezTo>
                  <a:cubicBezTo>
                    <a:pt x="285" y="43"/>
                    <a:pt x="276" y="60"/>
                    <a:pt x="269" y="82"/>
                  </a:cubicBezTo>
                  <a:cubicBezTo>
                    <a:pt x="256" y="81"/>
                    <a:pt x="243" y="80"/>
                    <a:pt x="232" y="77"/>
                  </a:cubicBezTo>
                  <a:cubicBezTo>
                    <a:pt x="250" y="64"/>
                    <a:pt x="251" y="49"/>
                    <a:pt x="251" y="42"/>
                  </a:cubicBezTo>
                  <a:cubicBezTo>
                    <a:pt x="250" y="22"/>
                    <a:pt x="223" y="0"/>
                    <a:pt x="194" y="0"/>
                  </a:cubicBezTo>
                  <a:cubicBezTo>
                    <a:pt x="165" y="0"/>
                    <a:pt x="139" y="22"/>
                    <a:pt x="138" y="42"/>
                  </a:cubicBezTo>
                  <a:cubicBezTo>
                    <a:pt x="137" y="49"/>
                    <a:pt x="139" y="64"/>
                    <a:pt x="157" y="77"/>
                  </a:cubicBezTo>
                  <a:cubicBezTo>
                    <a:pt x="145" y="80"/>
                    <a:pt x="133" y="81"/>
                    <a:pt x="120" y="82"/>
                  </a:cubicBezTo>
                  <a:cubicBezTo>
                    <a:pt x="113" y="60"/>
                    <a:pt x="104" y="43"/>
                    <a:pt x="94" y="31"/>
                  </a:cubicBezTo>
                  <a:cubicBezTo>
                    <a:pt x="68" y="3"/>
                    <a:pt x="39" y="4"/>
                    <a:pt x="23" y="13"/>
                  </a:cubicBezTo>
                  <a:cubicBezTo>
                    <a:pt x="7" y="22"/>
                    <a:pt x="0" y="38"/>
                    <a:pt x="4" y="53"/>
                  </a:cubicBezTo>
                  <a:cubicBezTo>
                    <a:pt x="9" y="72"/>
                    <a:pt x="21" y="86"/>
                    <a:pt x="39" y="96"/>
                  </a:cubicBezTo>
                  <a:cubicBezTo>
                    <a:pt x="56" y="105"/>
                    <a:pt x="77" y="110"/>
                    <a:pt x="98" y="111"/>
                  </a:cubicBezTo>
                  <a:cubicBezTo>
                    <a:pt x="117" y="183"/>
                    <a:pt x="124" y="291"/>
                    <a:pt x="126" y="339"/>
                  </a:cubicBezTo>
                  <a:cubicBezTo>
                    <a:pt x="126" y="347"/>
                    <a:pt x="133" y="354"/>
                    <a:pt x="141" y="353"/>
                  </a:cubicBezTo>
                  <a:cubicBezTo>
                    <a:pt x="149" y="353"/>
                    <a:pt x="155" y="346"/>
                    <a:pt x="155" y="338"/>
                  </a:cubicBezTo>
                  <a:cubicBezTo>
                    <a:pt x="154" y="320"/>
                    <a:pt x="150" y="199"/>
                    <a:pt x="128" y="111"/>
                  </a:cubicBezTo>
                  <a:cubicBezTo>
                    <a:pt x="147" y="109"/>
                    <a:pt x="166" y="105"/>
                    <a:pt x="182" y="100"/>
                  </a:cubicBezTo>
                  <a:cubicBezTo>
                    <a:pt x="186" y="99"/>
                    <a:pt x="190" y="98"/>
                    <a:pt x="194" y="96"/>
                  </a:cubicBezTo>
                  <a:cubicBezTo>
                    <a:pt x="198" y="98"/>
                    <a:pt x="202" y="99"/>
                    <a:pt x="207" y="100"/>
                  </a:cubicBezTo>
                  <a:cubicBezTo>
                    <a:pt x="223" y="105"/>
                    <a:pt x="241" y="109"/>
                    <a:pt x="260" y="111"/>
                  </a:cubicBezTo>
                  <a:cubicBezTo>
                    <a:pt x="238" y="199"/>
                    <a:pt x="234" y="320"/>
                    <a:pt x="234" y="338"/>
                  </a:cubicBezTo>
                  <a:cubicBezTo>
                    <a:pt x="234" y="346"/>
                    <a:pt x="240" y="353"/>
                    <a:pt x="248" y="353"/>
                  </a:cubicBezTo>
                  <a:cubicBezTo>
                    <a:pt x="256" y="354"/>
                    <a:pt x="263" y="347"/>
                    <a:pt x="263" y="339"/>
                  </a:cubicBezTo>
                  <a:cubicBezTo>
                    <a:pt x="264" y="291"/>
                    <a:pt x="272" y="183"/>
                    <a:pt x="290" y="111"/>
                  </a:cubicBezTo>
                  <a:cubicBezTo>
                    <a:pt x="312" y="110"/>
                    <a:pt x="333" y="105"/>
                    <a:pt x="350" y="96"/>
                  </a:cubicBezTo>
                  <a:cubicBezTo>
                    <a:pt x="368" y="86"/>
                    <a:pt x="380" y="72"/>
                    <a:pt x="385" y="53"/>
                  </a:cubicBezTo>
                  <a:cubicBezTo>
                    <a:pt x="389" y="38"/>
                    <a:pt x="381" y="22"/>
                    <a:pt x="366" y="13"/>
                  </a:cubicBezTo>
                  <a:close/>
                  <a:moveTo>
                    <a:pt x="53" y="71"/>
                  </a:moveTo>
                  <a:cubicBezTo>
                    <a:pt x="42" y="65"/>
                    <a:pt x="35" y="56"/>
                    <a:pt x="32" y="46"/>
                  </a:cubicBezTo>
                  <a:cubicBezTo>
                    <a:pt x="31" y="44"/>
                    <a:pt x="33" y="41"/>
                    <a:pt x="37" y="39"/>
                  </a:cubicBezTo>
                  <a:cubicBezTo>
                    <a:pt x="44" y="35"/>
                    <a:pt x="58" y="35"/>
                    <a:pt x="72" y="51"/>
                  </a:cubicBezTo>
                  <a:cubicBezTo>
                    <a:pt x="79" y="58"/>
                    <a:pt x="84" y="68"/>
                    <a:pt x="89" y="81"/>
                  </a:cubicBezTo>
                  <a:cubicBezTo>
                    <a:pt x="76" y="80"/>
                    <a:pt x="63" y="76"/>
                    <a:pt x="53" y="71"/>
                  </a:cubicBezTo>
                  <a:close/>
                  <a:moveTo>
                    <a:pt x="194" y="63"/>
                  </a:moveTo>
                  <a:cubicBezTo>
                    <a:pt x="174" y="56"/>
                    <a:pt x="166" y="48"/>
                    <a:pt x="167" y="44"/>
                  </a:cubicBezTo>
                  <a:cubicBezTo>
                    <a:pt x="167" y="39"/>
                    <a:pt x="182" y="29"/>
                    <a:pt x="194" y="29"/>
                  </a:cubicBezTo>
                  <a:cubicBezTo>
                    <a:pt x="206" y="29"/>
                    <a:pt x="222" y="39"/>
                    <a:pt x="222" y="44"/>
                  </a:cubicBezTo>
                  <a:cubicBezTo>
                    <a:pt x="222" y="48"/>
                    <a:pt x="215" y="56"/>
                    <a:pt x="194" y="63"/>
                  </a:cubicBezTo>
                  <a:close/>
                  <a:moveTo>
                    <a:pt x="336" y="71"/>
                  </a:moveTo>
                  <a:cubicBezTo>
                    <a:pt x="325" y="76"/>
                    <a:pt x="313" y="80"/>
                    <a:pt x="299" y="81"/>
                  </a:cubicBezTo>
                  <a:cubicBezTo>
                    <a:pt x="304" y="68"/>
                    <a:pt x="310" y="58"/>
                    <a:pt x="316" y="51"/>
                  </a:cubicBezTo>
                  <a:cubicBezTo>
                    <a:pt x="331" y="35"/>
                    <a:pt x="344" y="35"/>
                    <a:pt x="352" y="39"/>
                  </a:cubicBezTo>
                  <a:cubicBezTo>
                    <a:pt x="355" y="41"/>
                    <a:pt x="357" y="44"/>
                    <a:pt x="357" y="46"/>
                  </a:cubicBezTo>
                  <a:cubicBezTo>
                    <a:pt x="354" y="56"/>
                    <a:pt x="347" y="65"/>
                    <a:pt x="336" y="71"/>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47" name="Google Shape;147;p18"/>
            <p:cNvSpPr/>
            <p:nvPr/>
          </p:nvSpPr>
          <p:spPr>
            <a:xfrm>
              <a:off x="3981451" y="2181218"/>
              <a:ext cx="1286591" cy="1129049"/>
            </a:xfrm>
            <a:custGeom>
              <a:rect b="b" l="l" r="r" t="t"/>
              <a:pathLst>
                <a:path extrusionOk="0" h="709" w="808">
                  <a:moveTo>
                    <a:pt x="153" y="709"/>
                  </a:moveTo>
                  <a:cubicBezTo>
                    <a:pt x="145" y="709"/>
                    <a:pt x="136" y="705"/>
                    <a:pt x="130" y="699"/>
                  </a:cubicBezTo>
                  <a:cubicBezTo>
                    <a:pt x="48" y="623"/>
                    <a:pt x="0" y="515"/>
                    <a:pt x="0" y="403"/>
                  </a:cubicBezTo>
                  <a:cubicBezTo>
                    <a:pt x="0" y="181"/>
                    <a:pt x="182" y="0"/>
                    <a:pt x="404" y="0"/>
                  </a:cubicBezTo>
                  <a:cubicBezTo>
                    <a:pt x="627" y="0"/>
                    <a:pt x="808" y="181"/>
                    <a:pt x="808" y="403"/>
                  </a:cubicBezTo>
                  <a:cubicBezTo>
                    <a:pt x="808" y="515"/>
                    <a:pt x="763" y="619"/>
                    <a:pt x="682" y="696"/>
                  </a:cubicBezTo>
                  <a:cubicBezTo>
                    <a:pt x="668" y="709"/>
                    <a:pt x="647" y="709"/>
                    <a:pt x="634" y="695"/>
                  </a:cubicBezTo>
                  <a:cubicBezTo>
                    <a:pt x="621" y="681"/>
                    <a:pt x="621" y="660"/>
                    <a:pt x="635" y="646"/>
                  </a:cubicBezTo>
                  <a:cubicBezTo>
                    <a:pt x="702" y="583"/>
                    <a:pt x="739" y="496"/>
                    <a:pt x="739" y="403"/>
                  </a:cubicBezTo>
                  <a:cubicBezTo>
                    <a:pt x="739" y="219"/>
                    <a:pt x="589" y="68"/>
                    <a:pt x="404" y="68"/>
                  </a:cubicBezTo>
                  <a:cubicBezTo>
                    <a:pt x="220" y="68"/>
                    <a:pt x="69" y="219"/>
                    <a:pt x="69" y="403"/>
                  </a:cubicBezTo>
                  <a:cubicBezTo>
                    <a:pt x="69" y="496"/>
                    <a:pt x="108" y="586"/>
                    <a:pt x="176" y="649"/>
                  </a:cubicBezTo>
                  <a:cubicBezTo>
                    <a:pt x="190" y="662"/>
                    <a:pt x="191" y="684"/>
                    <a:pt x="178" y="698"/>
                  </a:cubicBezTo>
                  <a:cubicBezTo>
                    <a:pt x="171" y="705"/>
                    <a:pt x="162" y="709"/>
                    <a:pt x="153" y="709"/>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48" name="Google Shape;148;p18"/>
            <p:cNvSpPr/>
            <p:nvPr/>
          </p:nvSpPr>
          <p:spPr>
            <a:xfrm>
              <a:off x="4312693" y="3325751"/>
              <a:ext cx="625454" cy="108394"/>
            </a:xfrm>
            <a:custGeom>
              <a:rect b="b" l="l" r="r" t="t"/>
              <a:pathLst>
                <a:path extrusionOk="0" h="68" w="393">
                  <a:moveTo>
                    <a:pt x="393" y="34"/>
                  </a:moveTo>
                  <a:cubicBezTo>
                    <a:pt x="393" y="52"/>
                    <a:pt x="378" y="68"/>
                    <a:pt x="359" y="68"/>
                  </a:cubicBezTo>
                  <a:cubicBezTo>
                    <a:pt x="34" y="68"/>
                    <a:pt x="34" y="68"/>
                    <a:pt x="34" y="68"/>
                  </a:cubicBezTo>
                  <a:cubicBezTo>
                    <a:pt x="15" y="68"/>
                    <a:pt x="0" y="52"/>
                    <a:pt x="0" y="34"/>
                  </a:cubicBezTo>
                  <a:cubicBezTo>
                    <a:pt x="0" y="15"/>
                    <a:pt x="15" y="0"/>
                    <a:pt x="34" y="0"/>
                  </a:cubicBezTo>
                  <a:cubicBezTo>
                    <a:pt x="359" y="0"/>
                    <a:pt x="359" y="0"/>
                    <a:pt x="359" y="0"/>
                  </a:cubicBezTo>
                  <a:cubicBezTo>
                    <a:pt x="378" y="0"/>
                    <a:pt x="393" y="15"/>
                    <a:pt x="393" y="34"/>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49" name="Google Shape;149;p18"/>
            <p:cNvSpPr/>
            <p:nvPr/>
          </p:nvSpPr>
          <p:spPr>
            <a:xfrm>
              <a:off x="4312693" y="3464442"/>
              <a:ext cx="625454" cy="108394"/>
            </a:xfrm>
            <a:custGeom>
              <a:rect b="b" l="l" r="r" t="t"/>
              <a:pathLst>
                <a:path extrusionOk="0" h="68" w="393">
                  <a:moveTo>
                    <a:pt x="393" y="34"/>
                  </a:moveTo>
                  <a:cubicBezTo>
                    <a:pt x="393" y="53"/>
                    <a:pt x="378" y="68"/>
                    <a:pt x="359" y="68"/>
                  </a:cubicBezTo>
                  <a:cubicBezTo>
                    <a:pt x="34" y="68"/>
                    <a:pt x="34" y="68"/>
                    <a:pt x="34" y="68"/>
                  </a:cubicBezTo>
                  <a:cubicBezTo>
                    <a:pt x="15" y="68"/>
                    <a:pt x="0" y="53"/>
                    <a:pt x="0" y="34"/>
                  </a:cubicBezTo>
                  <a:cubicBezTo>
                    <a:pt x="0" y="15"/>
                    <a:pt x="15" y="0"/>
                    <a:pt x="34" y="0"/>
                  </a:cubicBezTo>
                  <a:cubicBezTo>
                    <a:pt x="359" y="0"/>
                    <a:pt x="359" y="0"/>
                    <a:pt x="359" y="0"/>
                  </a:cubicBezTo>
                  <a:cubicBezTo>
                    <a:pt x="378" y="0"/>
                    <a:pt x="393" y="15"/>
                    <a:pt x="393" y="34"/>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50" name="Google Shape;150;p18"/>
            <p:cNvSpPr/>
            <p:nvPr/>
          </p:nvSpPr>
          <p:spPr>
            <a:xfrm>
              <a:off x="4312693" y="3603132"/>
              <a:ext cx="625454" cy="107721"/>
            </a:xfrm>
            <a:custGeom>
              <a:rect b="b" l="l" r="r" t="t"/>
              <a:pathLst>
                <a:path extrusionOk="0" h="68" w="393">
                  <a:moveTo>
                    <a:pt x="393" y="34"/>
                  </a:moveTo>
                  <a:cubicBezTo>
                    <a:pt x="393" y="53"/>
                    <a:pt x="378" y="68"/>
                    <a:pt x="359" y="68"/>
                  </a:cubicBezTo>
                  <a:cubicBezTo>
                    <a:pt x="34" y="68"/>
                    <a:pt x="34" y="68"/>
                    <a:pt x="34" y="68"/>
                  </a:cubicBezTo>
                  <a:cubicBezTo>
                    <a:pt x="15" y="68"/>
                    <a:pt x="0" y="53"/>
                    <a:pt x="0" y="34"/>
                  </a:cubicBezTo>
                  <a:cubicBezTo>
                    <a:pt x="0" y="15"/>
                    <a:pt x="15" y="0"/>
                    <a:pt x="34" y="0"/>
                  </a:cubicBezTo>
                  <a:cubicBezTo>
                    <a:pt x="359" y="0"/>
                    <a:pt x="359" y="0"/>
                    <a:pt x="359" y="0"/>
                  </a:cubicBezTo>
                  <a:cubicBezTo>
                    <a:pt x="378" y="0"/>
                    <a:pt x="393" y="15"/>
                    <a:pt x="393" y="34"/>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51" name="Google Shape;151;p18"/>
            <p:cNvSpPr/>
            <p:nvPr/>
          </p:nvSpPr>
          <p:spPr>
            <a:xfrm>
              <a:off x="4429166" y="3743169"/>
              <a:ext cx="391161" cy="170334"/>
            </a:xfrm>
            <a:custGeom>
              <a:rect b="b" l="l" r="r" t="t"/>
              <a:pathLst>
                <a:path extrusionOk="0" h="107" w="246">
                  <a:moveTo>
                    <a:pt x="0" y="0"/>
                  </a:moveTo>
                  <a:cubicBezTo>
                    <a:pt x="0" y="20"/>
                    <a:pt x="0" y="20"/>
                    <a:pt x="0" y="20"/>
                  </a:cubicBezTo>
                  <a:cubicBezTo>
                    <a:pt x="0" y="68"/>
                    <a:pt x="39" y="107"/>
                    <a:pt x="88" y="107"/>
                  </a:cubicBezTo>
                  <a:cubicBezTo>
                    <a:pt x="159" y="107"/>
                    <a:pt x="159" y="107"/>
                    <a:pt x="159" y="107"/>
                  </a:cubicBezTo>
                  <a:cubicBezTo>
                    <a:pt x="207" y="107"/>
                    <a:pt x="246" y="68"/>
                    <a:pt x="246" y="20"/>
                  </a:cubicBezTo>
                  <a:cubicBezTo>
                    <a:pt x="246" y="0"/>
                    <a:pt x="246" y="0"/>
                    <a:pt x="246" y="0"/>
                  </a:cubicBezTo>
                  <a:lnTo>
                    <a:pt x="0" y="0"/>
                  </a:ln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52" name="Google Shape;152;p18"/>
            <p:cNvSpPr/>
            <p:nvPr/>
          </p:nvSpPr>
          <p:spPr>
            <a:xfrm>
              <a:off x="5368357" y="2843701"/>
              <a:ext cx="311717" cy="95602"/>
            </a:xfrm>
            <a:custGeom>
              <a:rect b="b" l="l" r="r" t="t"/>
              <a:pathLst>
                <a:path extrusionOk="0" h="60" w="196">
                  <a:moveTo>
                    <a:pt x="166" y="60"/>
                  </a:moveTo>
                  <a:cubicBezTo>
                    <a:pt x="166" y="60"/>
                    <a:pt x="166" y="60"/>
                    <a:pt x="166" y="60"/>
                  </a:cubicBezTo>
                  <a:cubicBezTo>
                    <a:pt x="30" y="60"/>
                    <a:pt x="30" y="60"/>
                    <a:pt x="30" y="60"/>
                  </a:cubicBezTo>
                  <a:cubicBezTo>
                    <a:pt x="14" y="60"/>
                    <a:pt x="0" y="46"/>
                    <a:pt x="0" y="30"/>
                  </a:cubicBezTo>
                  <a:cubicBezTo>
                    <a:pt x="0" y="13"/>
                    <a:pt x="14" y="0"/>
                    <a:pt x="30" y="0"/>
                  </a:cubicBezTo>
                  <a:cubicBezTo>
                    <a:pt x="30" y="0"/>
                    <a:pt x="30" y="0"/>
                    <a:pt x="30" y="0"/>
                  </a:cubicBezTo>
                  <a:cubicBezTo>
                    <a:pt x="166" y="0"/>
                    <a:pt x="166" y="0"/>
                    <a:pt x="166" y="0"/>
                  </a:cubicBezTo>
                  <a:cubicBezTo>
                    <a:pt x="183" y="0"/>
                    <a:pt x="196" y="13"/>
                    <a:pt x="196" y="30"/>
                  </a:cubicBezTo>
                  <a:cubicBezTo>
                    <a:pt x="196" y="46"/>
                    <a:pt x="183" y="60"/>
                    <a:pt x="166" y="60"/>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53" name="Google Shape;153;p18"/>
            <p:cNvSpPr/>
            <p:nvPr/>
          </p:nvSpPr>
          <p:spPr>
            <a:xfrm>
              <a:off x="3559994" y="2843701"/>
              <a:ext cx="318450" cy="95602"/>
            </a:xfrm>
            <a:custGeom>
              <a:rect b="b" l="l" r="r" t="t"/>
              <a:pathLst>
                <a:path extrusionOk="0" h="60" w="200">
                  <a:moveTo>
                    <a:pt x="170" y="60"/>
                  </a:moveTo>
                  <a:cubicBezTo>
                    <a:pt x="170" y="60"/>
                    <a:pt x="170" y="60"/>
                    <a:pt x="170" y="60"/>
                  </a:cubicBezTo>
                  <a:cubicBezTo>
                    <a:pt x="30" y="60"/>
                    <a:pt x="30" y="60"/>
                    <a:pt x="30" y="60"/>
                  </a:cubicBezTo>
                  <a:cubicBezTo>
                    <a:pt x="14" y="60"/>
                    <a:pt x="0" y="46"/>
                    <a:pt x="0" y="30"/>
                  </a:cubicBezTo>
                  <a:cubicBezTo>
                    <a:pt x="0" y="13"/>
                    <a:pt x="14" y="0"/>
                    <a:pt x="30" y="0"/>
                  </a:cubicBezTo>
                  <a:cubicBezTo>
                    <a:pt x="30" y="0"/>
                    <a:pt x="30" y="0"/>
                    <a:pt x="30" y="0"/>
                  </a:cubicBezTo>
                  <a:cubicBezTo>
                    <a:pt x="170" y="0"/>
                    <a:pt x="170" y="0"/>
                    <a:pt x="170" y="0"/>
                  </a:cubicBezTo>
                  <a:cubicBezTo>
                    <a:pt x="187" y="0"/>
                    <a:pt x="200" y="13"/>
                    <a:pt x="200" y="30"/>
                  </a:cubicBezTo>
                  <a:cubicBezTo>
                    <a:pt x="200" y="47"/>
                    <a:pt x="186" y="60"/>
                    <a:pt x="170" y="60"/>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54" name="Google Shape;154;p18"/>
            <p:cNvSpPr/>
            <p:nvPr/>
          </p:nvSpPr>
          <p:spPr>
            <a:xfrm>
              <a:off x="4577282" y="1783324"/>
              <a:ext cx="95602" cy="300945"/>
            </a:xfrm>
            <a:custGeom>
              <a:rect b="b" l="l" r="r" t="t"/>
              <a:pathLst>
                <a:path extrusionOk="0" h="189" w="60">
                  <a:moveTo>
                    <a:pt x="30" y="189"/>
                  </a:moveTo>
                  <a:cubicBezTo>
                    <a:pt x="30" y="189"/>
                    <a:pt x="30" y="189"/>
                    <a:pt x="30" y="189"/>
                  </a:cubicBezTo>
                  <a:cubicBezTo>
                    <a:pt x="14" y="189"/>
                    <a:pt x="0" y="175"/>
                    <a:pt x="0" y="159"/>
                  </a:cubicBezTo>
                  <a:cubicBezTo>
                    <a:pt x="0" y="30"/>
                    <a:pt x="0" y="30"/>
                    <a:pt x="0" y="30"/>
                  </a:cubicBezTo>
                  <a:cubicBezTo>
                    <a:pt x="0" y="14"/>
                    <a:pt x="14" y="0"/>
                    <a:pt x="30" y="0"/>
                  </a:cubicBezTo>
                  <a:cubicBezTo>
                    <a:pt x="30" y="0"/>
                    <a:pt x="30" y="0"/>
                    <a:pt x="30" y="0"/>
                  </a:cubicBezTo>
                  <a:cubicBezTo>
                    <a:pt x="47" y="0"/>
                    <a:pt x="60" y="14"/>
                    <a:pt x="60" y="30"/>
                  </a:cubicBezTo>
                  <a:cubicBezTo>
                    <a:pt x="60" y="159"/>
                    <a:pt x="60" y="159"/>
                    <a:pt x="60" y="159"/>
                  </a:cubicBezTo>
                  <a:cubicBezTo>
                    <a:pt x="60" y="175"/>
                    <a:pt x="47" y="189"/>
                    <a:pt x="30" y="189"/>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55" name="Google Shape;155;p18"/>
            <p:cNvSpPr/>
            <p:nvPr/>
          </p:nvSpPr>
          <p:spPr>
            <a:xfrm>
              <a:off x="5160994" y="2099754"/>
              <a:ext cx="239006" cy="234293"/>
            </a:xfrm>
            <a:custGeom>
              <a:rect b="b" l="l" r="r" t="t"/>
              <a:pathLst>
                <a:path extrusionOk="0" h="147" w="150">
                  <a:moveTo>
                    <a:pt x="33" y="147"/>
                  </a:moveTo>
                  <a:cubicBezTo>
                    <a:pt x="25" y="147"/>
                    <a:pt x="17" y="145"/>
                    <a:pt x="11" y="139"/>
                  </a:cubicBezTo>
                  <a:cubicBezTo>
                    <a:pt x="0" y="127"/>
                    <a:pt x="0" y="108"/>
                    <a:pt x="11" y="96"/>
                  </a:cubicBezTo>
                  <a:cubicBezTo>
                    <a:pt x="96" y="11"/>
                    <a:pt x="96" y="11"/>
                    <a:pt x="96" y="11"/>
                  </a:cubicBezTo>
                  <a:cubicBezTo>
                    <a:pt x="108" y="0"/>
                    <a:pt x="127" y="0"/>
                    <a:pt x="139" y="11"/>
                  </a:cubicBezTo>
                  <a:cubicBezTo>
                    <a:pt x="150" y="23"/>
                    <a:pt x="150" y="42"/>
                    <a:pt x="139" y="54"/>
                  </a:cubicBezTo>
                  <a:cubicBezTo>
                    <a:pt x="54" y="139"/>
                    <a:pt x="54" y="139"/>
                    <a:pt x="54" y="139"/>
                  </a:cubicBezTo>
                  <a:cubicBezTo>
                    <a:pt x="48" y="145"/>
                    <a:pt x="40" y="147"/>
                    <a:pt x="33" y="147"/>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56" name="Google Shape;156;p18"/>
            <p:cNvSpPr/>
            <p:nvPr/>
          </p:nvSpPr>
          <p:spPr>
            <a:xfrm>
              <a:off x="3835355" y="2160347"/>
              <a:ext cx="240352" cy="235639"/>
            </a:xfrm>
            <a:custGeom>
              <a:rect b="b" l="l" r="r" t="t"/>
              <a:pathLst>
                <a:path extrusionOk="0" h="148" w="151">
                  <a:moveTo>
                    <a:pt x="118" y="148"/>
                  </a:moveTo>
                  <a:cubicBezTo>
                    <a:pt x="110" y="148"/>
                    <a:pt x="102" y="145"/>
                    <a:pt x="97" y="139"/>
                  </a:cubicBezTo>
                  <a:cubicBezTo>
                    <a:pt x="12" y="54"/>
                    <a:pt x="12" y="54"/>
                    <a:pt x="12" y="54"/>
                  </a:cubicBezTo>
                  <a:cubicBezTo>
                    <a:pt x="0" y="43"/>
                    <a:pt x="0" y="24"/>
                    <a:pt x="12" y="12"/>
                  </a:cubicBezTo>
                  <a:cubicBezTo>
                    <a:pt x="24" y="0"/>
                    <a:pt x="43" y="0"/>
                    <a:pt x="54" y="12"/>
                  </a:cubicBezTo>
                  <a:cubicBezTo>
                    <a:pt x="139" y="97"/>
                    <a:pt x="139" y="97"/>
                    <a:pt x="139" y="97"/>
                  </a:cubicBezTo>
                  <a:cubicBezTo>
                    <a:pt x="151" y="108"/>
                    <a:pt x="151" y="127"/>
                    <a:pt x="139" y="139"/>
                  </a:cubicBezTo>
                  <a:cubicBezTo>
                    <a:pt x="133" y="145"/>
                    <a:pt x="126" y="148"/>
                    <a:pt x="118" y="148"/>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57" name="Google Shape;157;p18"/>
            <p:cNvSpPr/>
            <p:nvPr/>
          </p:nvSpPr>
          <p:spPr>
            <a:xfrm>
              <a:off x="1522051" y="3391057"/>
              <a:ext cx="2028517" cy="1673040"/>
            </a:xfrm>
            <a:custGeom>
              <a:rect b="b" l="l" r="r" t="t"/>
              <a:pathLst>
                <a:path extrusionOk="0" h="1051" w="1274">
                  <a:moveTo>
                    <a:pt x="770" y="1051"/>
                  </a:moveTo>
                  <a:cubicBezTo>
                    <a:pt x="753" y="1051"/>
                    <a:pt x="736" y="1049"/>
                    <a:pt x="720" y="1045"/>
                  </a:cubicBezTo>
                  <a:cubicBezTo>
                    <a:pt x="659" y="1032"/>
                    <a:pt x="607" y="995"/>
                    <a:pt x="574" y="943"/>
                  </a:cubicBezTo>
                  <a:cubicBezTo>
                    <a:pt x="547" y="901"/>
                    <a:pt x="534" y="852"/>
                    <a:pt x="537" y="802"/>
                  </a:cubicBezTo>
                  <a:cubicBezTo>
                    <a:pt x="500" y="814"/>
                    <a:pt x="460" y="815"/>
                    <a:pt x="421" y="807"/>
                  </a:cubicBezTo>
                  <a:cubicBezTo>
                    <a:pt x="359" y="793"/>
                    <a:pt x="306" y="755"/>
                    <a:pt x="273" y="701"/>
                  </a:cubicBezTo>
                  <a:cubicBezTo>
                    <a:pt x="246" y="705"/>
                    <a:pt x="218" y="703"/>
                    <a:pt x="191" y="698"/>
                  </a:cubicBezTo>
                  <a:cubicBezTo>
                    <a:pt x="130" y="684"/>
                    <a:pt x="78" y="648"/>
                    <a:pt x="45" y="596"/>
                  </a:cubicBezTo>
                  <a:cubicBezTo>
                    <a:pt x="11" y="543"/>
                    <a:pt x="0" y="481"/>
                    <a:pt x="14" y="420"/>
                  </a:cubicBezTo>
                  <a:cubicBezTo>
                    <a:pt x="32" y="336"/>
                    <a:pt x="94" y="270"/>
                    <a:pt x="176" y="247"/>
                  </a:cubicBezTo>
                  <a:cubicBezTo>
                    <a:pt x="176" y="237"/>
                    <a:pt x="178" y="228"/>
                    <a:pt x="180" y="219"/>
                  </a:cubicBezTo>
                  <a:cubicBezTo>
                    <a:pt x="203" y="113"/>
                    <a:pt x="299" y="36"/>
                    <a:pt x="407" y="36"/>
                  </a:cubicBezTo>
                  <a:cubicBezTo>
                    <a:pt x="424" y="36"/>
                    <a:pt x="441" y="38"/>
                    <a:pt x="457" y="41"/>
                  </a:cubicBezTo>
                  <a:cubicBezTo>
                    <a:pt x="463" y="43"/>
                    <a:pt x="469" y="44"/>
                    <a:pt x="474" y="46"/>
                  </a:cubicBezTo>
                  <a:cubicBezTo>
                    <a:pt x="514" y="16"/>
                    <a:pt x="563" y="0"/>
                    <a:pt x="613" y="0"/>
                  </a:cubicBezTo>
                  <a:cubicBezTo>
                    <a:pt x="630" y="0"/>
                    <a:pt x="647" y="2"/>
                    <a:pt x="663" y="5"/>
                  </a:cubicBezTo>
                  <a:cubicBezTo>
                    <a:pt x="709" y="15"/>
                    <a:pt x="751" y="39"/>
                    <a:pt x="782" y="73"/>
                  </a:cubicBezTo>
                  <a:cubicBezTo>
                    <a:pt x="825" y="55"/>
                    <a:pt x="873" y="51"/>
                    <a:pt x="919" y="61"/>
                  </a:cubicBezTo>
                  <a:cubicBezTo>
                    <a:pt x="1021" y="84"/>
                    <a:pt x="1095" y="172"/>
                    <a:pt x="1101" y="274"/>
                  </a:cubicBezTo>
                  <a:cubicBezTo>
                    <a:pt x="1210" y="314"/>
                    <a:pt x="1274" y="427"/>
                    <a:pt x="1248" y="543"/>
                  </a:cubicBezTo>
                  <a:cubicBezTo>
                    <a:pt x="1240" y="580"/>
                    <a:pt x="1223" y="615"/>
                    <a:pt x="1198" y="644"/>
                  </a:cubicBezTo>
                  <a:cubicBezTo>
                    <a:pt x="1228" y="694"/>
                    <a:pt x="1237" y="754"/>
                    <a:pt x="1225" y="811"/>
                  </a:cubicBezTo>
                  <a:cubicBezTo>
                    <a:pt x="1201" y="917"/>
                    <a:pt x="1106" y="994"/>
                    <a:pt x="997" y="994"/>
                  </a:cubicBezTo>
                  <a:cubicBezTo>
                    <a:pt x="997" y="994"/>
                    <a:pt x="997" y="994"/>
                    <a:pt x="997" y="994"/>
                  </a:cubicBezTo>
                  <a:cubicBezTo>
                    <a:pt x="981" y="994"/>
                    <a:pt x="964" y="992"/>
                    <a:pt x="947" y="988"/>
                  </a:cubicBezTo>
                  <a:cubicBezTo>
                    <a:pt x="942" y="987"/>
                    <a:pt x="937" y="986"/>
                    <a:pt x="932" y="984"/>
                  </a:cubicBezTo>
                  <a:cubicBezTo>
                    <a:pt x="889" y="1027"/>
                    <a:pt x="831" y="1051"/>
                    <a:pt x="770" y="1051"/>
                  </a:cubicBezTo>
                  <a:moveTo>
                    <a:pt x="578" y="721"/>
                  </a:moveTo>
                  <a:cubicBezTo>
                    <a:pt x="585" y="721"/>
                    <a:pt x="591" y="724"/>
                    <a:pt x="597" y="728"/>
                  </a:cubicBezTo>
                  <a:cubicBezTo>
                    <a:pt x="607" y="736"/>
                    <a:pt x="611" y="749"/>
                    <a:pt x="607" y="761"/>
                  </a:cubicBezTo>
                  <a:cubicBezTo>
                    <a:pt x="604" y="768"/>
                    <a:pt x="602" y="774"/>
                    <a:pt x="601" y="781"/>
                  </a:cubicBezTo>
                  <a:cubicBezTo>
                    <a:pt x="591" y="826"/>
                    <a:pt x="599" y="872"/>
                    <a:pt x="624" y="911"/>
                  </a:cubicBezTo>
                  <a:cubicBezTo>
                    <a:pt x="649" y="950"/>
                    <a:pt x="688" y="976"/>
                    <a:pt x="733" y="986"/>
                  </a:cubicBezTo>
                  <a:cubicBezTo>
                    <a:pt x="745" y="989"/>
                    <a:pt x="757" y="991"/>
                    <a:pt x="770" y="991"/>
                  </a:cubicBezTo>
                  <a:cubicBezTo>
                    <a:pt x="820" y="991"/>
                    <a:pt x="868" y="969"/>
                    <a:pt x="901" y="930"/>
                  </a:cubicBezTo>
                  <a:cubicBezTo>
                    <a:pt x="909" y="921"/>
                    <a:pt x="923" y="917"/>
                    <a:pt x="934" y="922"/>
                  </a:cubicBezTo>
                  <a:cubicBezTo>
                    <a:pt x="943" y="925"/>
                    <a:pt x="951" y="928"/>
                    <a:pt x="960" y="930"/>
                  </a:cubicBezTo>
                  <a:cubicBezTo>
                    <a:pt x="972" y="932"/>
                    <a:pt x="985" y="934"/>
                    <a:pt x="997" y="934"/>
                  </a:cubicBezTo>
                  <a:cubicBezTo>
                    <a:pt x="1078" y="934"/>
                    <a:pt x="1149" y="877"/>
                    <a:pt x="1166" y="798"/>
                  </a:cubicBezTo>
                  <a:cubicBezTo>
                    <a:pt x="1177" y="749"/>
                    <a:pt x="1166" y="698"/>
                    <a:pt x="1136" y="658"/>
                  </a:cubicBezTo>
                  <a:cubicBezTo>
                    <a:pt x="1127" y="646"/>
                    <a:pt x="1128" y="629"/>
                    <a:pt x="1140" y="618"/>
                  </a:cubicBezTo>
                  <a:cubicBezTo>
                    <a:pt x="1165" y="595"/>
                    <a:pt x="1182" y="564"/>
                    <a:pt x="1190" y="530"/>
                  </a:cubicBezTo>
                  <a:cubicBezTo>
                    <a:pt x="1210" y="439"/>
                    <a:pt x="1155" y="349"/>
                    <a:pt x="1064" y="326"/>
                  </a:cubicBezTo>
                  <a:cubicBezTo>
                    <a:pt x="1050" y="322"/>
                    <a:pt x="1041" y="309"/>
                    <a:pt x="1041" y="295"/>
                  </a:cubicBezTo>
                  <a:cubicBezTo>
                    <a:pt x="1045" y="212"/>
                    <a:pt x="988" y="138"/>
                    <a:pt x="906" y="120"/>
                  </a:cubicBezTo>
                  <a:cubicBezTo>
                    <a:pt x="866" y="111"/>
                    <a:pt x="824" y="117"/>
                    <a:pt x="788" y="136"/>
                  </a:cubicBezTo>
                  <a:cubicBezTo>
                    <a:pt x="775" y="143"/>
                    <a:pt x="759" y="139"/>
                    <a:pt x="750" y="128"/>
                  </a:cubicBezTo>
                  <a:cubicBezTo>
                    <a:pt x="726" y="95"/>
                    <a:pt x="690" y="73"/>
                    <a:pt x="651" y="64"/>
                  </a:cubicBezTo>
                  <a:cubicBezTo>
                    <a:pt x="638" y="61"/>
                    <a:pt x="626" y="60"/>
                    <a:pt x="613" y="60"/>
                  </a:cubicBezTo>
                  <a:cubicBezTo>
                    <a:pt x="572" y="60"/>
                    <a:pt x="531" y="75"/>
                    <a:pt x="500" y="102"/>
                  </a:cubicBezTo>
                  <a:cubicBezTo>
                    <a:pt x="492" y="109"/>
                    <a:pt x="480" y="111"/>
                    <a:pt x="470" y="107"/>
                  </a:cubicBezTo>
                  <a:cubicBezTo>
                    <a:pt x="461" y="104"/>
                    <a:pt x="453" y="102"/>
                    <a:pt x="444" y="100"/>
                  </a:cubicBezTo>
                  <a:cubicBezTo>
                    <a:pt x="432" y="97"/>
                    <a:pt x="420" y="96"/>
                    <a:pt x="407" y="96"/>
                  </a:cubicBezTo>
                  <a:cubicBezTo>
                    <a:pt x="327" y="96"/>
                    <a:pt x="256" y="153"/>
                    <a:pt x="239" y="231"/>
                  </a:cubicBezTo>
                  <a:cubicBezTo>
                    <a:pt x="236" y="244"/>
                    <a:pt x="234" y="257"/>
                    <a:pt x="235" y="270"/>
                  </a:cubicBezTo>
                  <a:cubicBezTo>
                    <a:pt x="235" y="285"/>
                    <a:pt x="224" y="298"/>
                    <a:pt x="210" y="300"/>
                  </a:cubicBezTo>
                  <a:cubicBezTo>
                    <a:pt x="141" y="313"/>
                    <a:pt x="87" y="365"/>
                    <a:pt x="72" y="433"/>
                  </a:cubicBezTo>
                  <a:cubicBezTo>
                    <a:pt x="62" y="478"/>
                    <a:pt x="70" y="524"/>
                    <a:pt x="95" y="563"/>
                  </a:cubicBezTo>
                  <a:cubicBezTo>
                    <a:pt x="120" y="602"/>
                    <a:pt x="159" y="629"/>
                    <a:pt x="204" y="639"/>
                  </a:cubicBezTo>
                  <a:cubicBezTo>
                    <a:pt x="229" y="645"/>
                    <a:pt x="256" y="644"/>
                    <a:pt x="281" y="638"/>
                  </a:cubicBezTo>
                  <a:cubicBezTo>
                    <a:pt x="295" y="635"/>
                    <a:pt x="309" y="642"/>
                    <a:pt x="316" y="654"/>
                  </a:cubicBezTo>
                  <a:cubicBezTo>
                    <a:pt x="339" y="702"/>
                    <a:pt x="382" y="737"/>
                    <a:pt x="434" y="748"/>
                  </a:cubicBezTo>
                  <a:cubicBezTo>
                    <a:pt x="446" y="751"/>
                    <a:pt x="459" y="752"/>
                    <a:pt x="471" y="752"/>
                  </a:cubicBezTo>
                  <a:cubicBezTo>
                    <a:pt x="503" y="752"/>
                    <a:pt x="535" y="743"/>
                    <a:pt x="562" y="726"/>
                  </a:cubicBezTo>
                  <a:cubicBezTo>
                    <a:pt x="567" y="723"/>
                    <a:pt x="573" y="721"/>
                    <a:pt x="578" y="721"/>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58" name="Google Shape;158;p18"/>
            <p:cNvSpPr/>
            <p:nvPr/>
          </p:nvSpPr>
          <p:spPr>
            <a:xfrm>
              <a:off x="1858005" y="3031539"/>
              <a:ext cx="253144" cy="337301"/>
            </a:xfrm>
            <a:custGeom>
              <a:rect b="b" l="l" r="r" t="t"/>
              <a:pathLst>
                <a:path extrusionOk="0" h="212" w="159">
                  <a:moveTo>
                    <a:pt x="125" y="212"/>
                  </a:moveTo>
                  <a:cubicBezTo>
                    <a:pt x="115" y="212"/>
                    <a:pt x="105" y="207"/>
                    <a:pt x="99" y="198"/>
                  </a:cubicBezTo>
                  <a:cubicBezTo>
                    <a:pt x="9" y="50"/>
                    <a:pt x="9" y="50"/>
                    <a:pt x="9" y="50"/>
                  </a:cubicBezTo>
                  <a:cubicBezTo>
                    <a:pt x="0" y="35"/>
                    <a:pt x="5" y="17"/>
                    <a:pt x="19" y="8"/>
                  </a:cubicBezTo>
                  <a:cubicBezTo>
                    <a:pt x="33" y="0"/>
                    <a:pt x="52" y="4"/>
                    <a:pt x="60" y="18"/>
                  </a:cubicBezTo>
                  <a:cubicBezTo>
                    <a:pt x="151" y="166"/>
                    <a:pt x="151" y="166"/>
                    <a:pt x="151" y="166"/>
                  </a:cubicBezTo>
                  <a:cubicBezTo>
                    <a:pt x="159" y="181"/>
                    <a:pt x="155" y="199"/>
                    <a:pt x="141" y="208"/>
                  </a:cubicBezTo>
                  <a:cubicBezTo>
                    <a:pt x="136" y="211"/>
                    <a:pt x="130" y="212"/>
                    <a:pt x="125" y="212"/>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59" name="Google Shape;159;p18"/>
            <p:cNvSpPr/>
            <p:nvPr/>
          </p:nvSpPr>
          <p:spPr>
            <a:xfrm>
              <a:off x="2700247" y="2953441"/>
              <a:ext cx="150809" cy="372310"/>
            </a:xfrm>
            <a:custGeom>
              <a:rect b="b" l="l" r="r" t="t"/>
              <a:pathLst>
                <a:path extrusionOk="0" h="234" w="95">
                  <a:moveTo>
                    <a:pt x="32" y="234"/>
                  </a:moveTo>
                  <a:cubicBezTo>
                    <a:pt x="30" y="234"/>
                    <a:pt x="29" y="234"/>
                    <a:pt x="27" y="234"/>
                  </a:cubicBezTo>
                  <a:cubicBezTo>
                    <a:pt x="11" y="231"/>
                    <a:pt x="0" y="215"/>
                    <a:pt x="2" y="199"/>
                  </a:cubicBezTo>
                  <a:cubicBezTo>
                    <a:pt x="33" y="27"/>
                    <a:pt x="33" y="27"/>
                    <a:pt x="33" y="27"/>
                  </a:cubicBezTo>
                  <a:cubicBezTo>
                    <a:pt x="36" y="10"/>
                    <a:pt x="51" y="0"/>
                    <a:pt x="67" y="2"/>
                  </a:cubicBezTo>
                  <a:cubicBezTo>
                    <a:pt x="84" y="5"/>
                    <a:pt x="95" y="21"/>
                    <a:pt x="92" y="37"/>
                  </a:cubicBezTo>
                  <a:cubicBezTo>
                    <a:pt x="62" y="209"/>
                    <a:pt x="62" y="209"/>
                    <a:pt x="62" y="209"/>
                  </a:cubicBezTo>
                  <a:cubicBezTo>
                    <a:pt x="59" y="224"/>
                    <a:pt x="46" y="234"/>
                    <a:pt x="32" y="234"/>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60" name="Google Shape;160;p18"/>
            <p:cNvSpPr/>
            <p:nvPr/>
          </p:nvSpPr>
          <p:spPr>
            <a:xfrm>
              <a:off x="3207881" y="3230149"/>
              <a:ext cx="297579" cy="304311"/>
            </a:xfrm>
            <a:custGeom>
              <a:rect b="b" l="l" r="r" t="t"/>
              <a:pathLst>
                <a:path extrusionOk="0" h="191" w="187">
                  <a:moveTo>
                    <a:pt x="97" y="138"/>
                  </a:moveTo>
                  <a:cubicBezTo>
                    <a:pt x="55" y="182"/>
                    <a:pt x="55" y="182"/>
                    <a:pt x="55" y="182"/>
                  </a:cubicBezTo>
                  <a:cubicBezTo>
                    <a:pt x="49" y="188"/>
                    <a:pt x="41" y="191"/>
                    <a:pt x="33" y="191"/>
                  </a:cubicBezTo>
                  <a:cubicBezTo>
                    <a:pt x="26" y="191"/>
                    <a:pt x="18" y="189"/>
                    <a:pt x="13" y="183"/>
                  </a:cubicBezTo>
                  <a:cubicBezTo>
                    <a:pt x="0" y="172"/>
                    <a:pt x="0" y="153"/>
                    <a:pt x="11" y="141"/>
                  </a:cubicBezTo>
                  <a:cubicBezTo>
                    <a:pt x="132" y="13"/>
                    <a:pt x="132" y="13"/>
                    <a:pt x="132" y="13"/>
                  </a:cubicBezTo>
                  <a:cubicBezTo>
                    <a:pt x="143" y="1"/>
                    <a:pt x="162" y="0"/>
                    <a:pt x="174" y="11"/>
                  </a:cubicBezTo>
                  <a:cubicBezTo>
                    <a:pt x="186" y="23"/>
                    <a:pt x="187" y="42"/>
                    <a:pt x="175" y="54"/>
                  </a:cubicBezTo>
                  <a:cubicBezTo>
                    <a:pt x="97" y="138"/>
                    <a:pt x="97" y="138"/>
                    <a:pt x="97" y="138"/>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61" name="Google Shape;161;p18"/>
            <p:cNvSpPr/>
            <p:nvPr/>
          </p:nvSpPr>
          <p:spPr>
            <a:xfrm>
              <a:off x="3539123" y="3895998"/>
              <a:ext cx="370964" cy="123879"/>
            </a:xfrm>
            <a:custGeom>
              <a:rect b="b" l="l" r="r" t="t"/>
              <a:pathLst>
                <a:path extrusionOk="0" h="78" w="233">
                  <a:moveTo>
                    <a:pt x="31" y="78"/>
                  </a:moveTo>
                  <a:cubicBezTo>
                    <a:pt x="16" y="78"/>
                    <a:pt x="3" y="67"/>
                    <a:pt x="1" y="51"/>
                  </a:cubicBezTo>
                  <a:cubicBezTo>
                    <a:pt x="0" y="35"/>
                    <a:pt x="12" y="20"/>
                    <a:pt x="28" y="19"/>
                  </a:cubicBezTo>
                  <a:cubicBezTo>
                    <a:pt x="199" y="2"/>
                    <a:pt x="199" y="2"/>
                    <a:pt x="199" y="2"/>
                  </a:cubicBezTo>
                  <a:cubicBezTo>
                    <a:pt x="215" y="0"/>
                    <a:pt x="230" y="12"/>
                    <a:pt x="232" y="29"/>
                  </a:cubicBezTo>
                  <a:cubicBezTo>
                    <a:pt x="233" y="45"/>
                    <a:pt x="221" y="60"/>
                    <a:pt x="205" y="62"/>
                  </a:cubicBezTo>
                  <a:cubicBezTo>
                    <a:pt x="34" y="78"/>
                    <a:pt x="34" y="78"/>
                    <a:pt x="34" y="78"/>
                  </a:cubicBezTo>
                  <a:cubicBezTo>
                    <a:pt x="33" y="78"/>
                    <a:pt x="32" y="78"/>
                    <a:pt x="31" y="78"/>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62" name="Google Shape;162;p18"/>
            <p:cNvSpPr/>
            <p:nvPr/>
          </p:nvSpPr>
          <p:spPr>
            <a:xfrm>
              <a:off x="1235244" y="3609192"/>
              <a:ext cx="325182" cy="208709"/>
            </a:xfrm>
            <a:custGeom>
              <a:rect b="b" l="l" r="r" t="t"/>
              <a:pathLst>
                <a:path extrusionOk="0" h="131" w="204">
                  <a:moveTo>
                    <a:pt x="170" y="131"/>
                  </a:moveTo>
                  <a:cubicBezTo>
                    <a:pt x="166" y="131"/>
                    <a:pt x="161" y="130"/>
                    <a:pt x="157" y="128"/>
                  </a:cubicBezTo>
                  <a:cubicBezTo>
                    <a:pt x="21" y="61"/>
                    <a:pt x="21" y="61"/>
                    <a:pt x="21" y="61"/>
                  </a:cubicBezTo>
                  <a:cubicBezTo>
                    <a:pt x="6" y="54"/>
                    <a:pt x="0" y="36"/>
                    <a:pt x="7" y="21"/>
                  </a:cubicBezTo>
                  <a:cubicBezTo>
                    <a:pt x="14" y="6"/>
                    <a:pt x="32" y="0"/>
                    <a:pt x="47" y="7"/>
                  </a:cubicBezTo>
                  <a:cubicBezTo>
                    <a:pt x="183" y="74"/>
                    <a:pt x="183" y="74"/>
                    <a:pt x="183" y="74"/>
                  </a:cubicBezTo>
                  <a:cubicBezTo>
                    <a:pt x="198" y="81"/>
                    <a:pt x="204" y="99"/>
                    <a:pt x="197" y="114"/>
                  </a:cubicBezTo>
                  <a:cubicBezTo>
                    <a:pt x="192" y="125"/>
                    <a:pt x="181" y="131"/>
                    <a:pt x="170" y="131"/>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63" name="Google Shape;163;p18"/>
            <p:cNvSpPr/>
            <p:nvPr/>
          </p:nvSpPr>
          <p:spPr>
            <a:xfrm>
              <a:off x="1262847" y="4489809"/>
              <a:ext cx="330568" cy="197264"/>
            </a:xfrm>
            <a:custGeom>
              <a:rect b="b" l="l" r="r" t="t"/>
              <a:pathLst>
                <a:path extrusionOk="0" h="124" w="208">
                  <a:moveTo>
                    <a:pt x="34" y="124"/>
                  </a:moveTo>
                  <a:cubicBezTo>
                    <a:pt x="23" y="124"/>
                    <a:pt x="12" y="117"/>
                    <a:pt x="7" y="105"/>
                  </a:cubicBezTo>
                  <a:cubicBezTo>
                    <a:pt x="0" y="90"/>
                    <a:pt x="7" y="73"/>
                    <a:pt x="22" y="66"/>
                  </a:cubicBezTo>
                  <a:cubicBezTo>
                    <a:pt x="162" y="6"/>
                    <a:pt x="162" y="6"/>
                    <a:pt x="162" y="6"/>
                  </a:cubicBezTo>
                  <a:cubicBezTo>
                    <a:pt x="177" y="0"/>
                    <a:pt x="195" y="7"/>
                    <a:pt x="201" y="22"/>
                  </a:cubicBezTo>
                  <a:cubicBezTo>
                    <a:pt x="208" y="37"/>
                    <a:pt x="201" y="55"/>
                    <a:pt x="185" y="61"/>
                  </a:cubicBezTo>
                  <a:cubicBezTo>
                    <a:pt x="46" y="121"/>
                    <a:pt x="46" y="121"/>
                    <a:pt x="46" y="121"/>
                  </a:cubicBezTo>
                  <a:cubicBezTo>
                    <a:pt x="42" y="123"/>
                    <a:pt x="38" y="124"/>
                    <a:pt x="34" y="124"/>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64" name="Google Shape;164;p18"/>
            <p:cNvSpPr/>
            <p:nvPr/>
          </p:nvSpPr>
          <p:spPr>
            <a:xfrm>
              <a:off x="2859135" y="3640835"/>
              <a:ext cx="224867" cy="224867"/>
            </a:xfrm>
            <a:custGeom>
              <a:rect b="b" l="l" r="r" t="t"/>
              <a:pathLst>
                <a:path extrusionOk="0" h="141" w="141">
                  <a:moveTo>
                    <a:pt x="71" y="116"/>
                  </a:moveTo>
                  <a:cubicBezTo>
                    <a:pt x="46" y="116"/>
                    <a:pt x="26" y="96"/>
                    <a:pt x="26" y="71"/>
                  </a:cubicBezTo>
                  <a:cubicBezTo>
                    <a:pt x="26" y="46"/>
                    <a:pt x="46" y="26"/>
                    <a:pt x="71" y="26"/>
                  </a:cubicBezTo>
                  <a:cubicBezTo>
                    <a:pt x="96" y="26"/>
                    <a:pt x="116" y="46"/>
                    <a:pt x="116" y="71"/>
                  </a:cubicBezTo>
                  <a:cubicBezTo>
                    <a:pt x="116" y="96"/>
                    <a:pt x="96" y="116"/>
                    <a:pt x="71" y="116"/>
                  </a:cubicBezTo>
                  <a:moveTo>
                    <a:pt x="82" y="0"/>
                  </a:moveTo>
                  <a:cubicBezTo>
                    <a:pt x="71" y="0"/>
                    <a:pt x="71" y="0"/>
                    <a:pt x="71" y="0"/>
                  </a:cubicBezTo>
                  <a:cubicBezTo>
                    <a:pt x="60" y="0"/>
                    <a:pt x="60" y="0"/>
                    <a:pt x="60" y="0"/>
                  </a:cubicBezTo>
                  <a:cubicBezTo>
                    <a:pt x="60" y="11"/>
                    <a:pt x="60" y="11"/>
                    <a:pt x="60" y="11"/>
                  </a:cubicBezTo>
                  <a:cubicBezTo>
                    <a:pt x="51" y="13"/>
                    <a:pt x="43" y="16"/>
                    <a:pt x="36" y="21"/>
                  </a:cubicBezTo>
                  <a:cubicBezTo>
                    <a:pt x="29" y="13"/>
                    <a:pt x="29" y="13"/>
                    <a:pt x="29" y="13"/>
                  </a:cubicBezTo>
                  <a:cubicBezTo>
                    <a:pt x="13" y="29"/>
                    <a:pt x="13" y="29"/>
                    <a:pt x="13" y="29"/>
                  </a:cubicBezTo>
                  <a:cubicBezTo>
                    <a:pt x="21" y="36"/>
                    <a:pt x="21" y="36"/>
                    <a:pt x="21" y="36"/>
                  </a:cubicBezTo>
                  <a:cubicBezTo>
                    <a:pt x="16" y="43"/>
                    <a:pt x="12" y="51"/>
                    <a:pt x="11" y="60"/>
                  </a:cubicBezTo>
                  <a:cubicBezTo>
                    <a:pt x="0" y="60"/>
                    <a:pt x="0" y="60"/>
                    <a:pt x="0" y="60"/>
                  </a:cubicBezTo>
                  <a:cubicBezTo>
                    <a:pt x="0" y="82"/>
                    <a:pt x="0" y="82"/>
                    <a:pt x="0" y="82"/>
                  </a:cubicBezTo>
                  <a:cubicBezTo>
                    <a:pt x="11" y="82"/>
                    <a:pt x="11" y="82"/>
                    <a:pt x="11" y="82"/>
                  </a:cubicBezTo>
                  <a:cubicBezTo>
                    <a:pt x="12" y="90"/>
                    <a:pt x="16" y="98"/>
                    <a:pt x="21" y="105"/>
                  </a:cubicBezTo>
                  <a:cubicBezTo>
                    <a:pt x="13" y="113"/>
                    <a:pt x="13" y="113"/>
                    <a:pt x="13" y="113"/>
                  </a:cubicBezTo>
                  <a:cubicBezTo>
                    <a:pt x="29" y="128"/>
                    <a:pt x="29" y="128"/>
                    <a:pt x="29" y="128"/>
                  </a:cubicBezTo>
                  <a:cubicBezTo>
                    <a:pt x="36" y="121"/>
                    <a:pt x="36" y="121"/>
                    <a:pt x="36" y="121"/>
                  </a:cubicBezTo>
                  <a:cubicBezTo>
                    <a:pt x="43" y="126"/>
                    <a:pt x="51" y="129"/>
                    <a:pt x="60" y="131"/>
                  </a:cubicBezTo>
                  <a:cubicBezTo>
                    <a:pt x="60" y="141"/>
                    <a:pt x="60" y="141"/>
                    <a:pt x="60" y="141"/>
                  </a:cubicBezTo>
                  <a:cubicBezTo>
                    <a:pt x="71" y="141"/>
                    <a:pt x="71" y="141"/>
                    <a:pt x="71" y="141"/>
                  </a:cubicBezTo>
                  <a:cubicBezTo>
                    <a:pt x="82" y="141"/>
                    <a:pt x="82" y="141"/>
                    <a:pt x="82" y="141"/>
                  </a:cubicBezTo>
                  <a:cubicBezTo>
                    <a:pt x="82" y="131"/>
                    <a:pt x="82" y="131"/>
                    <a:pt x="82" y="131"/>
                  </a:cubicBezTo>
                  <a:cubicBezTo>
                    <a:pt x="90" y="129"/>
                    <a:pt x="98" y="126"/>
                    <a:pt x="105" y="121"/>
                  </a:cubicBezTo>
                  <a:cubicBezTo>
                    <a:pt x="113" y="128"/>
                    <a:pt x="113" y="128"/>
                    <a:pt x="113" y="128"/>
                  </a:cubicBezTo>
                  <a:cubicBezTo>
                    <a:pt x="128" y="113"/>
                    <a:pt x="128" y="113"/>
                    <a:pt x="128" y="113"/>
                  </a:cubicBezTo>
                  <a:cubicBezTo>
                    <a:pt x="121" y="105"/>
                    <a:pt x="121" y="105"/>
                    <a:pt x="121" y="105"/>
                  </a:cubicBezTo>
                  <a:cubicBezTo>
                    <a:pt x="126" y="98"/>
                    <a:pt x="129" y="90"/>
                    <a:pt x="131" y="82"/>
                  </a:cubicBezTo>
                  <a:cubicBezTo>
                    <a:pt x="141" y="82"/>
                    <a:pt x="141" y="82"/>
                    <a:pt x="141" y="82"/>
                  </a:cubicBezTo>
                  <a:cubicBezTo>
                    <a:pt x="141" y="60"/>
                    <a:pt x="141" y="60"/>
                    <a:pt x="141" y="60"/>
                  </a:cubicBezTo>
                  <a:cubicBezTo>
                    <a:pt x="131" y="60"/>
                    <a:pt x="131" y="60"/>
                    <a:pt x="131" y="60"/>
                  </a:cubicBezTo>
                  <a:cubicBezTo>
                    <a:pt x="129" y="51"/>
                    <a:pt x="126" y="43"/>
                    <a:pt x="121" y="36"/>
                  </a:cubicBezTo>
                  <a:cubicBezTo>
                    <a:pt x="128" y="29"/>
                    <a:pt x="128" y="29"/>
                    <a:pt x="128" y="29"/>
                  </a:cubicBezTo>
                  <a:cubicBezTo>
                    <a:pt x="113" y="13"/>
                    <a:pt x="113" y="13"/>
                    <a:pt x="113" y="13"/>
                  </a:cubicBezTo>
                  <a:cubicBezTo>
                    <a:pt x="105" y="21"/>
                    <a:pt x="105" y="21"/>
                    <a:pt x="105" y="21"/>
                  </a:cubicBezTo>
                  <a:cubicBezTo>
                    <a:pt x="98" y="16"/>
                    <a:pt x="90" y="13"/>
                    <a:pt x="82" y="11"/>
                  </a:cubicBezTo>
                  <a:cubicBezTo>
                    <a:pt x="82" y="0"/>
                    <a:pt x="82" y="0"/>
                    <a:pt x="82"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65" name="Google Shape;165;p18"/>
            <p:cNvSpPr/>
            <p:nvPr/>
          </p:nvSpPr>
          <p:spPr>
            <a:xfrm>
              <a:off x="2004775" y="4182132"/>
              <a:ext cx="220828" cy="221501"/>
            </a:xfrm>
            <a:custGeom>
              <a:rect b="b" l="l" r="r" t="t"/>
              <a:pathLst>
                <a:path extrusionOk="0" h="139" w="139">
                  <a:moveTo>
                    <a:pt x="69" y="114"/>
                  </a:moveTo>
                  <a:cubicBezTo>
                    <a:pt x="64" y="114"/>
                    <a:pt x="59" y="114"/>
                    <a:pt x="54" y="112"/>
                  </a:cubicBezTo>
                  <a:cubicBezTo>
                    <a:pt x="31" y="103"/>
                    <a:pt x="19" y="78"/>
                    <a:pt x="27" y="55"/>
                  </a:cubicBezTo>
                  <a:cubicBezTo>
                    <a:pt x="34" y="36"/>
                    <a:pt x="51" y="25"/>
                    <a:pt x="69" y="25"/>
                  </a:cubicBezTo>
                  <a:cubicBezTo>
                    <a:pt x="74" y="25"/>
                    <a:pt x="79" y="26"/>
                    <a:pt x="84" y="28"/>
                  </a:cubicBezTo>
                  <a:cubicBezTo>
                    <a:pt x="108" y="36"/>
                    <a:pt x="120" y="62"/>
                    <a:pt x="111" y="85"/>
                  </a:cubicBezTo>
                  <a:cubicBezTo>
                    <a:pt x="105" y="103"/>
                    <a:pt x="87" y="114"/>
                    <a:pt x="69" y="114"/>
                  </a:cubicBezTo>
                  <a:moveTo>
                    <a:pt x="83" y="0"/>
                  </a:moveTo>
                  <a:cubicBezTo>
                    <a:pt x="79" y="10"/>
                    <a:pt x="79" y="10"/>
                    <a:pt x="79" y="10"/>
                  </a:cubicBezTo>
                  <a:cubicBezTo>
                    <a:pt x="76" y="10"/>
                    <a:pt x="72" y="9"/>
                    <a:pt x="69" y="9"/>
                  </a:cubicBezTo>
                  <a:cubicBezTo>
                    <a:pt x="64" y="9"/>
                    <a:pt x="59" y="10"/>
                    <a:pt x="54" y="11"/>
                  </a:cubicBezTo>
                  <a:cubicBezTo>
                    <a:pt x="50" y="2"/>
                    <a:pt x="50" y="2"/>
                    <a:pt x="50" y="2"/>
                  </a:cubicBezTo>
                  <a:cubicBezTo>
                    <a:pt x="30" y="11"/>
                    <a:pt x="30" y="11"/>
                    <a:pt x="30" y="11"/>
                  </a:cubicBezTo>
                  <a:cubicBezTo>
                    <a:pt x="34" y="21"/>
                    <a:pt x="34" y="21"/>
                    <a:pt x="34" y="21"/>
                  </a:cubicBezTo>
                  <a:cubicBezTo>
                    <a:pt x="27" y="25"/>
                    <a:pt x="22" y="32"/>
                    <a:pt x="17" y="39"/>
                  </a:cubicBezTo>
                  <a:cubicBezTo>
                    <a:pt x="7" y="36"/>
                    <a:pt x="7" y="36"/>
                    <a:pt x="7" y="36"/>
                  </a:cubicBezTo>
                  <a:cubicBezTo>
                    <a:pt x="0" y="56"/>
                    <a:pt x="0" y="56"/>
                    <a:pt x="0" y="56"/>
                  </a:cubicBezTo>
                  <a:cubicBezTo>
                    <a:pt x="10" y="60"/>
                    <a:pt x="10" y="60"/>
                    <a:pt x="10" y="60"/>
                  </a:cubicBezTo>
                  <a:cubicBezTo>
                    <a:pt x="8" y="68"/>
                    <a:pt x="9" y="77"/>
                    <a:pt x="11" y="85"/>
                  </a:cubicBezTo>
                  <a:cubicBezTo>
                    <a:pt x="1" y="89"/>
                    <a:pt x="1" y="89"/>
                    <a:pt x="1" y="89"/>
                  </a:cubicBezTo>
                  <a:cubicBezTo>
                    <a:pt x="11" y="109"/>
                    <a:pt x="11" y="109"/>
                    <a:pt x="11" y="109"/>
                  </a:cubicBezTo>
                  <a:cubicBezTo>
                    <a:pt x="20" y="105"/>
                    <a:pt x="20" y="105"/>
                    <a:pt x="20" y="105"/>
                  </a:cubicBezTo>
                  <a:cubicBezTo>
                    <a:pt x="25" y="112"/>
                    <a:pt x="31" y="117"/>
                    <a:pt x="39" y="122"/>
                  </a:cubicBezTo>
                  <a:cubicBezTo>
                    <a:pt x="35" y="132"/>
                    <a:pt x="35" y="132"/>
                    <a:pt x="35" y="132"/>
                  </a:cubicBezTo>
                  <a:cubicBezTo>
                    <a:pt x="45" y="135"/>
                    <a:pt x="45" y="135"/>
                    <a:pt x="45" y="135"/>
                  </a:cubicBezTo>
                  <a:cubicBezTo>
                    <a:pt x="56" y="139"/>
                    <a:pt x="56" y="139"/>
                    <a:pt x="56" y="139"/>
                  </a:cubicBezTo>
                  <a:cubicBezTo>
                    <a:pt x="59" y="129"/>
                    <a:pt x="59" y="129"/>
                    <a:pt x="59" y="129"/>
                  </a:cubicBezTo>
                  <a:cubicBezTo>
                    <a:pt x="63" y="130"/>
                    <a:pt x="66" y="130"/>
                    <a:pt x="69" y="130"/>
                  </a:cubicBezTo>
                  <a:cubicBezTo>
                    <a:pt x="74" y="130"/>
                    <a:pt x="79" y="130"/>
                    <a:pt x="84" y="128"/>
                  </a:cubicBezTo>
                  <a:cubicBezTo>
                    <a:pt x="89" y="138"/>
                    <a:pt x="89" y="138"/>
                    <a:pt x="89" y="138"/>
                  </a:cubicBezTo>
                  <a:cubicBezTo>
                    <a:pt x="109" y="128"/>
                    <a:pt x="109" y="128"/>
                    <a:pt x="109" y="128"/>
                  </a:cubicBezTo>
                  <a:cubicBezTo>
                    <a:pt x="104" y="119"/>
                    <a:pt x="104" y="119"/>
                    <a:pt x="104" y="119"/>
                  </a:cubicBezTo>
                  <a:cubicBezTo>
                    <a:pt x="111" y="114"/>
                    <a:pt x="117" y="108"/>
                    <a:pt x="121" y="100"/>
                  </a:cubicBezTo>
                  <a:cubicBezTo>
                    <a:pt x="131" y="104"/>
                    <a:pt x="131" y="104"/>
                    <a:pt x="131" y="104"/>
                  </a:cubicBezTo>
                  <a:cubicBezTo>
                    <a:pt x="139" y="83"/>
                    <a:pt x="139" y="83"/>
                    <a:pt x="139" y="83"/>
                  </a:cubicBezTo>
                  <a:cubicBezTo>
                    <a:pt x="129" y="80"/>
                    <a:pt x="129" y="80"/>
                    <a:pt x="129" y="80"/>
                  </a:cubicBezTo>
                  <a:cubicBezTo>
                    <a:pt x="130" y="71"/>
                    <a:pt x="130" y="63"/>
                    <a:pt x="128" y="55"/>
                  </a:cubicBezTo>
                  <a:cubicBezTo>
                    <a:pt x="137" y="50"/>
                    <a:pt x="137" y="50"/>
                    <a:pt x="137" y="50"/>
                  </a:cubicBezTo>
                  <a:cubicBezTo>
                    <a:pt x="128" y="30"/>
                    <a:pt x="128" y="30"/>
                    <a:pt x="128" y="30"/>
                  </a:cubicBezTo>
                  <a:cubicBezTo>
                    <a:pt x="118" y="35"/>
                    <a:pt x="118" y="35"/>
                    <a:pt x="118" y="35"/>
                  </a:cubicBezTo>
                  <a:cubicBezTo>
                    <a:pt x="114" y="28"/>
                    <a:pt x="107" y="22"/>
                    <a:pt x="100" y="18"/>
                  </a:cubicBezTo>
                  <a:cubicBezTo>
                    <a:pt x="103" y="8"/>
                    <a:pt x="103" y="8"/>
                    <a:pt x="103" y="8"/>
                  </a:cubicBezTo>
                  <a:cubicBezTo>
                    <a:pt x="93" y="4"/>
                    <a:pt x="93" y="4"/>
                    <a:pt x="93" y="4"/>
                  </a:cubicBezTo>
                  <a:cubicBezTo>
                    <a:pt x="83" y="0"/>
                    <a:pt x="83" y="0"/>
                    <a:pt x="83"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66" name="Google Shape;166;p18"/>
            <p:cNvSpPr/>
            <p:nvPr/>
          </p:nvSpPr>
          <p:spPr>
            <a:xfrm>
              <a:off x="2255899" y="4072391"/>
              <a:ext cx="445695" cy="440982"/>
            </a:xfrm>
            <a:custGeom>
              <a:rect b="b" l="l" r="r" t="t"/>
              <a:pathLst>
                <a:path extrusionOk="0" h="277" w="280">
                  <a:moveTo>
                    <a:pt x="140" y="195"/>
                  </a:moveTo>
                  <a:cubicBezTo>
                    <a:pt x="112" y="195"/>
                    <a:pt x="88" y="175"/>
                    <a:pt x="84" y="147"/>
                  </a:cubicBezTo>
                  <a:cubicBezTo>
                    <a:pt x="80" y="122"/>
                    <a:pt x="93" y="99"/>
                    <a:pt x="114" y="88"/>
                  </a:cubicBezTo>
                  <a:cubicBezTo>
                    <a:pt x="120" y="86"/>
                    <a:pt x="125" y="84"/>
                    <a:pt x="132" y="83"/>
                  </a:cubicBezTo>
                  <a:cubicBezTo>
                    <a:pt x="134" y="83"/>
                    <a:pt x="137" y="82"/>
                    <a:pt x="140" y="82"/>
                  </a:cubicBezTo>
                  <a:cubicBezTo>
                    <a:pt x="167" y="82"/>
                    <a:pt x="191" y="102"/>
                    <a:pt x="196" y="130"/>
                  </a:cubicBezTo>
                  <a:cubicBezTo>
                    <a:pt x="199" y="155"/>
                    <a:pt x="186" y="178"/>
                    <a:pt x="165" y="189"/>
                  </a:cubicBezTo>
                  <a:cubicBezTo>
                    <a:pt x="160" y="192"/>
                    <a:pt x="154" y="194"/>
                    <a:pt x="148" y="195"/>
                  </a:cubicBezTo>
                  <a:cubicBezTo>
                    <a:pt x="145" y="195"/>
                    <a:pt x="143" y="195"/>
                    <a:pt x="140" y="195"/>
                  </a:cubicBezTo>
                  <a:moveTo>
                    <a:pt x="140" y="0"/>
                  </a:moveTo>
                  <a:cubicBezTo>
                    <a:pt x="133" y="0"/>
                    <a:pt x="126" y="1"/>
                    <a:pt x="119" y="2"/>
                  </a:cubicBezTo>
                  <a:cubicBezTo>
                    <a:pt x="123" y="24"/>
                    <a:pt x="123" y="24"/>
                    <a:pt x="123" y="24"/>
                  </a:cubicBezTo>
                  <a:cubicBezTo>
                    <a:pt x="110" y="25"/>
                    <a:pt x="98" y="29"/>
                    <a:pt x="87" y="35"/>
                  </a:cubicBezTo>
                  <a:cubicBezTo>
                    <a:pt x="85" y="36"/>
                    <a:pt x="82" y="37"/>
                    <a:pt x="80" y="39"/>
                  </a:cubicBezTo>
                  <a:cubicBezTo>
                    <a:pt x="69" y="20"/>
                    <a:pt x="69" y="20"/>
                    <a:pt x="69" y="20"/>
                  </a:cubicBezTo>
                  <a:cubicBezTo>
                    <a:pt x="53" y="29"/>
                    <a:pt x="39" y="42"/>
                    <a:pt x="29" y="56"/>
                  </a:cubicBezTo>
                  <a:cubicBezTo>
                    <a:pt x="46" y="69"/>
                    <a:pt x="46" y="69"/>
                    <a:pt x="46" y="69"/>
                  </a:cubicBezTo>
                  <a:cubicBezTo>
                    <a:pt x="37" y="82"/>
                    <a:pt x="31" y="96"/>
                    <a:pt x="27" y="111"/>
                  </a:cubicBezTo>
                  <a:cubicBezTo>
                    <a:pt x="5" y="105"/>
                    <a:pt x="5" y="105"/>
                    <a:pt x="5" y="105"/>
                  </a:cubicBezTo>
                  <a:cubicBezTo>
                    <a:pt x="1" y="122"/>
                    <a:pt x="0" y="141"/>
                    <a:pt x="3" y="159"/>
                  </a:cubicBezTo>
                  <a:cubicBezTo>
                    <a:pt x="25" y="156"/>
                    <a:pt x="25" y="156"/>
                    <a:pt x="25" y="156"/>
                  </a:cubicBezTo>
                  <a:cubicBezTo>
                    <a:pt x="27" y="172"/>
                    <a:pt x="32" y="186"/>
                    <a:pt x="40" y="199"/>
                  </a:cubicBezTo>
                  <a:cubicBezTo>
                    <a:pt x="21" y="210"/>
                    <a:pt x="21" y="210"/>
                    <a:pt x="21" y="210"/>
                  </a:cubicBezTo>
                  <a:cubicBezTo>
                    <a:pt x="30" y="226"/>
                    <a:pt x="43" y="239"/>
                    <a:pt x="57" y="250"/>
                  </a:cubicBezTo>
                  <a:cubicBezTo>
                    <a:pt x="70" y="232"/>
                    <a:pt x="70" y="232"/>
                    <a:pt x="70" y="232"/>
                  </a:cubicBezTo>
                  <a:cubicBezTo>
                    <a:pt x="83" y="241"/>
                    <a:pt x="97" y="248"/>
                    <a:pt x="112" y="252"/>
                  </a:cubicBezTo>
                  <a:cubicBezTo>
                    <a:pt x="106" y="273"/>
                    <a:pt x="106" y="273"/>
                    <a:pt x="106" y="273"/>
                  </a:cubicBezTo>
                  <a:cubicBezTo>
                    <a:pt x="117" y="276"/>
                    <a:pt x="128" y="277"/>
                    <a:pt x="140" y="277"/>
                  </a:cubicBezTo>
                  <a:cubicBezTo>
                    <a:pt x="147" y="277"/>
                    <a:pt x="153" y="277"/>
                    <a:pt x="160" y="276"/>
                  </a:cubicBezTo>
                  <a:cubicBezTo>
                    <a:pt x="157" y="254"/>
                    <a:pt x="157" y="254"/>
                    <a:pt x="157" y="254"/>
                  </a:cubicBezTo>
                  <a:cubicBezTo>
                    <a:pt x="170" y="252"/>
                    <a:pt x="182" y="248"/>
                    <a:pt x="193" y="243"/>
                  </a:cubicBezTo>
                  <a:cubicBezTo>
                    <a:pt x="195" y="241"/>
                    <a:pt x="198" y="240"/>
                    <a:pt x="200" y="239"/>
                  </a:cubicBezTo>
                  <a:cubicBezTo>
                    <a:pt x="211" y="258"/>
                    <a:pt x="211" y="258"/>
                    <a:pt x="211" y="258"/>
                  </a:cubicBezTo>
                  <a:cubicBezTo>
                    <a:pt x="227" y="248"/>
                    <a:pt x="240" y="236"/>
                    <a:pt x="251" y="221"/>
                  </a:cubicBezTo>
                  <a:cubicBezTo>
                    <a:pt x="234" y="208"/>
                    <a:pt x="234" y="208"/>
                    <a:pt x="234" y="208"/>
                  </a:cubicBezTo>
                  <a:cubicBezTo>
                    <a:pt x="243" y="196"/>
                    <a:pt x="249" y="182"/>
                    <a:pt x="253" y="167"/>
                  </a:cubicBezTo>
                  <a:cubicBezTo>
                    <a:pt x="274" y="172"/>
                    <a:pt x="274" y="172"/>
                    <a:pt x="274" y="172"/>
                  </a:cubicBezTo>
                  <a:cubicBezTo>
                    <a:pt x="279" y="155"/>
                    <a:pt x="280" y="137"/>
                    <a:pt x="277" y="118"/>
                  </a:cubicBezTo>
                  <a:cubicBezTo>
                    <a:pt x="255" y="122"/>
                    <a:pt x="255" y="122"/>
                    <a:pt x="255" y="122"/>
                  </a:cubicBezTo>
                  <a:cubicBezTo>
                    <a:pt x="253" y="106"/>
                    <a:pt x="247" y="92"/>
                    <a:pt x="240" y="79"/>
                  </a:cubicBezTo>
                  <a:cubicBezTo>
                    <a:pt x="259" y="67"/>
                    <a:pt x="259" y="67"/>
                    <a:pt x="259" y="67"/>
                  </a:cubicBezTo>
                  <a:cubicBezTo>
                    <a:pt x="249" y="52"/>
                    <a:pt x="237" y="38"/>
                    <a:pt x="222" y="27"/>
                  </a:cubicBezTo>
                  <a:cubicBezTo>
                    <a:pt x="209" y="45"/>
                    <a:pt x="209" y="45"/>
                    <a:pt x="209" y="45"/>
                  </a:cubicBezTo>
                  <a:cubicBezTo>
                    <a:pt x="197" y="36"/>
                    <a:pt x="183" y="29"/>
                    <a:pt x="168" y="26"/>
                  </a:cubicBezTo>
                  <a:cubicBezTo>
                    <a:pt x="173" y="4"/>
                    <a:pt x="173" y="4"/>
                    <a:pt x="173" y="4"/>
                  </a:cubicBezTo>
                  <a:cubicBezTo>
                    <a:pt x="163" y="2"/>
                    <a:pt x="151" y="0"/>
                    <a:pt x="140"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67" name="Google Shape;167;p18"/>
            <p:cNvSpPr/>
            <p:nvPr/>
          </p:nvSpPr>
          <p:spPr>
            <a:xfrm>
              <a:off x="2534626" y="4442008"/>
              <a:ext cx="459833" cy="459833"/>
            </a:xfrm>
            <a:custGeom>
              <a:rect b="b" l="l" r="r" t="t"/>
              <a:pathLst>
                <a:path extrusionOk="0" h="289" w="289">
                  <a:moveTo>
                    <a:pt x="145" y="204"/>
                  </a:moveTo>
                  <a:cubicBezTo>
                    <a:pt x="138" y="204"/>
                    <a:pt x="132" y="203"/>
                    <a:pt x="126" y="201"/>
                  </a:cubicBezTo>
                  <a:cubicBezTo>
                    <a:pt x="95" y="190"/>
                    <a:pt x="78" y="157"/>
                    <a:pt x="89" y="126"/>
                  </a:cubicBezTo>
                  <a:cubicBezTo>
                    <a:pt x="97" y="101"/>
                    <a:pt x="120" y="85"/>
                    <a:pt x="145" y="85"/>
                  </a:cubicBezTo>
                  <a:cubicBezTo>
                    <a:pt x="151" y="85"/>
                    <a:pt x="157" y="86"/>
                    <a:pt x="163" y="89"/>
                  </a:cubicBezTo>
                  <a:cubicBezTo>
                    <a:pt x="194" y="99"/>
                    <a:pt x="211" y="132"/>
                    <a:pt x="201" y="163"/>
                  </a:cubicBezTo>
                  <a:cubicBezTo>
                    <a:pt x="192" y="188"/>
                    <a:pt x="169" y="204"/>
                    <a:pt x="145" y="204"/>
                  </a:cubicBezTo>
                  <a:moveTo>
                    <a:pt x="134" y="0"/>
                  </a:moveTo>
                  <a:cubicBezTo>
                    <a:pt x="115" y="1"/>
                    <a:pt x="97" y="6"/>
                    <a:pt x="80" y="15"/>
                  </a:cubicBezTo>
                  <a:cubicBezTo>
                    <a:pt x="90" y="35"/>
                    <a:pt x="90" y="35"/>
                    <a:pt x="90" y="35"/>
                  </a:cubicBezTo>
                  <a:cubicBezTo>
                    <a:pt x="76" y="42"/>
                    <a:pt x="63" y="52"/>
                    <a:pt x="52" y="65"/>
                  </a:cubicBezTo>
                  <a:cubicBezTo>
                    <a:pt x="35" y="49"/>
                    <a:pt x="35" y="49"/>
                    <a:pt x="35" y="49"/>
                  </a:cubicBezTo>
                  <a:cubicBezTo>
                    <a:pt x="23" y="63"/>
                    <a:pt x="13" y="80"/>
                    <a:pt x="7" y="99"/>
                  </a:cubicBezTo>
                  <a:cubicBezTo>
                    <a:pt x="29" y="106"/>
                    <a:pt x="29" y="106"/>
                    <a:pt x="29" y="106"/>
                  </a:cubicBezTo>
                  <a:cubicBezTo>
                    <a:pt x="24" y="122"/>
                    <a:pt x="22" y="138"/>
                    <a:pt x="23" y="153"/>
                  </a:cubicBezTo>
                  <a:cubicBezTo>
                    <a:pt x="0" y="155"/>
                    <a:pt x="0" y="155"/>
                    <a:pt x="0" y="155"/>
                  </a:cubicBezTo>
                  <a:cubicBezTo>
                    <a:pt x="1" y="174"/>
                    <a:pt x="6" y="193"/>
                    <a:pt x="15" y="209"/>
                  </a:cubicBezTo>
                  <a:cubicBezTo>
                    <a:pt x="35" y="199"/>
                    <a:pt x="35" y="199"/>
                    <a:pt x="35" y="199"/>
                  </a:cubicBezTo>
                  <a:cubicBezTo>
                    <a:pt x="42" y="213"/>
                    <a:pt x="52" y="226"/>
                    <a:pt x="65" y="237"/>
                  </a:cubicBezTo>
                  <a:cubicBezTo>
                    <a:pt x="49" y="254"/>
                    <a:pt x="49" y="254"/>
                    <a:pt x="49" y="254"/>
                  </a:cubicBezTo>
                  <a:cubicBezTo>
                    <a:pt x="63" y="266"/>
                    <a:pt x="80" y="276"/>
                    <a:pt x="99" y="282"/>
                  </a:cubicBezTo>
                  <a:cubicBezTo>
                    <a:pt x="106" y="260"/>
                    <a:pt x="106" y="260"/>
                    <a:pt x="106" y="260"/>
                  </a:cubicBezTo>
                  <a:cubicBezTo>
                    <a:pt x="119" y="265"/>
                    <a:pt x="132" y="267"/>
                    <a:pt x="145" y="267"/>
                  </a:cubicBezTo>
                  <a:cubicBezTo>
                    <a:pt x="147" y="267"/>
                    <a:pt x="150" y="267"/>
                    <a:pt x="153" y="266"/>
                  </a:cubicBezTo>
                  <a:cubicBezTo>
                    <a:pt x="155" y="289"/>
                    <a:pt x="155" y="289"/>
                    <a:pt x="155" y="289"/>
                  </a:cubicBezTo>
                  <a:cubicBezTo>
                    <a:pt x="174" y="288"/>
                    <a:pt x="193" y="283"/>
                    <a:pt x="209" y="274"/>
                  </a:cubicBezTo>
                  <a:cubicBezTo>
                    <a:pt x="199" y="254"/>
                    <a:pt x="199" y="254"/>
                    <a:pt x="199" y="254"/>
                  </a:cubicBezTo>
                  <a:cubicBezTo>
                    <a:pt x="213" y="247"/>
                    <a:pt x="226" y="237"/>
                    <a:pt x="237" y="225"/>
                  </a:cubicBezTo>
                  <a:cubicBezTo>
                    <a:pt x="254" y="240"/>
                    <a:pt x="254" y="240"/>
                    <a:pt x="254" y="240"/>
                  </a:cubicBezTo>
                  <a:cubicBezTo>
                    <a:pt x="266" y="226"/>
                    <a:pt x="276" y="209"/>
                    <a:pt x="282" y="191"/>
                  </a:cubicBezTo>
                  <a:cubicBezTo>
                    <a:pt x="260" y="183"/>
                    <a:pt x="260" y="183"/>
                    <a:pt x="260" y="183"/>
                  </a:cubicBezTo>
                  <a:cubicBezTo>
                    <a:pt x="266" y="168"/>
                    <a:pt x="268" y="152"/>
                    <a:pt x="266" y="136"/>
                  </a:cubicBezTo>
                  <a:cubicBezTo>
                    <a:pt x="289" y="134"/>
                    <a:pt x="289" y="134"/>
                    <a:pt x="289" y="134"/>
                  </a:cubicBezTo>
                  <a:cubicBezTo>
                    <a:pt x="288" y="115"/>
                    <a:pt x="283" y="97"/>
                    <a:pt x="274" y="80"/>
                  </a:cubicBezTo>
                  <a:cubicBezTo>
                    <a:pt x="254" y="90"/>
                    <a:pt x="254" y="90"/>
                    <a:pt x="254" y="90"/>
                  </a:cubicBezTo>
                  <a:cubicBezTo>
                    <a:pt x="247" y="76"/>
                    <a:pt x="237" y="63"/>
                    <a:pt x="225" y="52"/>
                  </a:cubicBezTo>
                  <a:cubicBezTo>
                    <a:pt x="240" y="35"/>
                    <a:pt x="240" y="35"/>
                    <a:pt x="240" y="35"/>
                  </a:cubicBezTo>
                  <a:cubicBezTo>
                    <a:pt x="226" y="23"/>
                    <a:pt x="210" y="14"/>
                    <a:pt x="192" y="7"/>
                  </a:cubicBezTo>
                  <a:cubicBezTo>
                    <a:pt x="190" y="10"/>
                    <a:pt x="190" y="10"/>
                    <a:pt x="190" y="10"/>
                  </a:cubicBezTo>
                  <a:cubicBezTo>
                    <a:pt x="183" y="29"/>
                    <a:pt x="183" y="29"/>
                    <a:pt x="183" y="29"/>
                  </a:cubicBezTo>
                  <a:cubicBezTo>
                    <a:pt x="170" y="24"/>
                    <a:pt x="157" y="22"/>
                    <a:pt x="145" y="22"/>
                  </a:cubicBezTo>
                  <a:cubicBezTo>
                    <a:pt x="142" y="22"/>
                    <a:pt x="139" y="23"/>
                    <a:pt x="136" y="23"/>
                  </a:cubicBezTo>
                  <a:cubicBezTo>
                    <a:pt x="134" y="0"/>
                    <a:pt x="134" y="0"/>
                    <a:pt x="134"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68" name="Google Shape;168;p18"/>
            <p:cNvSpPr/>
            <p:nvPr/>
          </p:nvSpPr>
          <p:spPr>
            <a:xfrm>
              <a:off x="2836918" y="4452780"/>
              <a:ext cx="3366" cy="4713"/>
            </a:xfrm>
            <a:custGeom>
              <a:rect b="b" l="l" r="r" t="t"/>
              <a:pathLst>
                <a:path extrusionOk="0" h="3" w="2">
                  <a:moveTo>
                    <a:pt x="1" y="0"/>
                  </a:moveTo>
                  <a:cubicBezTo>
                    <a:pt x="0" y="3"/>
                    <a:pt x="0" y="3"/>
                    <a:pt x="0" y="3"/>
                  </a:cubicBezTo>
                  <a:cubicBezTo>
                    <a:pt x="2" y="0"/>
                    <a:pt x="2" y="0"/>
                    <a:pt x="2" y="0"/>
                  </a:cubicBezTo>
                  <a:cubicBezTo>
                    <a:pt x="1" y="0"/>
                    <a:pt x="1" y="0"/>
                    <a:pt x="1"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69" name="Google Shape;169;p18"/>
            <p:cNvSpPr/>
            <p:nvPr/>
          </p:nvSpPr>
          <p:spPr>
            <a:xfrm>
              <a:off x="3011964" y="4483077"/>
              <a:ext cx="323162" cy="321816"/>
            </a:xfrm>
            <a:custGeom>
              <a:rect b="b" l="l" r="r" t="t"/>
              <a:pathLst>
                <a:path extrusionOk="0" h="202" w="203">
                  <a:moveTo>
                    <a:pt x="102" y="143"/>
                  </a:moveTo>
                  <a:cubicBezTo>
                    <a:pt x="99" y="143"/>
                    <a:pt x="96" y="143"/>
                    <a:pt x="94" y="142"/>
                  </a:cubicBezTo>
                  <a:cubicBezTo>
                    <a:pt x="71" y="138"/>
                    <a:pt x="56" y="116"/>
                    <a:pt x="60" y="93"/>
                  </a:cubicBezTo>
                  <a:cubicBezTo>
                    <a:pt x="64" y="75"/>
                    <a:pt x="79" y="62"/>
                    <a:pt x="96" y="59"/>
                  </a:cubicBezTo>
                  <a:cubicBezTo>
                    <a:pt x="98" y="59"/>
                    <a:pt x="100" y="59"/>
                    <a:pt x="102" y="59"/>
                  </a:cubicBezTo>
                  <a:cubicBezTo>
                    <a:pt x="104" y="59"/>
                    <a:pt x="107" y="59"/>
                    <a:pt x="110" y="60"/>
                  </a:cubicBezTo>
                  <a:cubicBezTo>
                    <a:pt x="132" y="64"/>
                    <a:pt x="147" y="86"/>
                    <a:pt x="143" y="109"/>
                  </a:cubicBezTo>
                  <a:cubicBezTo>
                    <a:pt x="139" y="127"/>
                    <a:pt x="125" y="140"/>
                    <a:pt x="107" y="143"/>
                  </a:cubicBezTo>
                  <a:cubicBezTo>
                    <a:pt x="105" y="143"/>
                    <a:pt x="103" y="143"/>
                    <a:pt x="102" y="143"/>
                  </a:cubicBezTo>
                  <a:moveTo>
                    <a:pt x="121" y="0"/>
                  </a:moveTo>
                  <a:cubicBezTo>
                    <a:pt x="118" y="16"/>
                    <a:pt x="118" y="16"/>
                    <a:pt x="118" y="16"/>
                  </a:cubicBezTo>
                  <a:cubicBezTo>
                    <a:pt x="113" y="15"/>
                    <a:pt x="107" y="14"/>
                    <a:pt x="102" y="14"/>
                  </a:cubicBezTo>
                  <a:cubicBezTo>
                    <a:pt x="98" y="14"/>
                    <a:pt x="94" y="14"/>
                    <a:pt x="90" y="15"/>
                  </a:cubicBezTo>
                  <a:cubicBezTo>
                    <a:pt x="88" y="15"/>
                    <a:pt x="86" y="15"/>
                    <a:pt x="84" y="16"/>
                  </a:cubicBezTo>
                  <a:cubicBezTo>
                    <a:pt x="81" y="0"/>
                    <a:pt x="81" y="0"/>
                    <a:pt x="81" y="0"/>
                  </a:cubicBezTo>
                  <a:cubicBezTo>
                    <a:pt x="67" y="3"/>
                    <a:pt x="55" y="8"/>
                    <a:pt x="44" y="15"/>
                  </a:cubicBezTo>
                  <a:cubicBezTo>
                    <a:pt x="53" y="29"/>
                    <a:pt x="53" y="29"/>
                    <a:pt x="53" y="29"/>
                  </a:cubicBezTo>
                  <a:cubicBezTo>
                    <a:pt x="44" y="35"/>
                    <a:pt x="35" y="44"/>
                    <a:pt x="29" y="53"/>
                  </a:cubicBezTo>
                  <a:cubicBezTo>
                    <a:pt x="15" y="44"/>
                    <a:pt x="15" y="44"/>
                    <a:pt x="15" y="44"/>
                  </a:cubicBezTo>
                  <a:cubicBezTo>
                    <a:pt x="8" y="55"/>
                    <a:pt x="3" y="68"/>
                    <a:pt x="0" y="81"/>
                  </a:cubicBezTo>
                  <a:cubicBezTo>
                    <a:pt x="16" y="85"/>
                    <a:pt x="16" y="85"/>
                    <a:pt x="16" y="85"/>
                  </a:cubicBezTo>
                  <a:cubicBezTo>
                    <a:pt x="14" y="96"/>
                    <a:pt x="14" y="108"/>
                    <a:pt x="16" y="118"/>
                  </a:cubicBezTo>
                  <a:cubicBezTo>
                    <a:pt x="0" y="122"/>
                    <a:pt x="0" y="122"/>
                    <a:pt x="0" y="122"/>
                  </a:cubicBezTo>
                  <a:cubicBezTo>
                    <a:pt x="3" y="135"/>
                    <a:pt x="8" y="148"/>
                    <a:pt x="16" y="159"/>
                  </a:cubicBezTo>
                  <a:cubicBezTo>
                    <a:pt x="30" y="150"/>
                    <a:pt x="30" y="150"/>
                    <a:pt x="30" y="150"/>
                  </a:cubicBezTo>
                  <a:cubicBezTo>
                    <a:pt x="36" y="159"/>
                    <a:pt x="44" y="167"/>
                    <a:pt x="54" y="174"/>
                  </a:cubicBezTo>
                  <a:cubicBezTo>
                    <a:pt x="45" y="187"/>
                    <a:pt x="45" y="187"/>
                    <a:pt x="45" y="187"/>
                  </a:cubicBezTo>
                  <a:cubicBezTo>
                    <a:pt x="56" y="194"/>
                    <a:pt x="68" y="200"/>
                    <a:pt x="82" y="202"/>
                  </a:cubicBezTo>
                  <a:cubicBezTo>
                    <a:pt x="85" y="186"/>
                    <a:pt x="85" y="186"/>
                    <a:pt x="85" y="186"/>
                  </a:cubicBezTo>
                  <a:cubicBezTo>
                    <a:pt x="91" y="187"/>
                    <a:pt x="96" y="188"/>
                    <a:pt x="102" y="188"/>
                  </a:cubicBezTo>
                  <a:cubicBezTo>
                    <a:pt x="105" y="188"/>
                    <a:pt x="109" y="188"/>
                    <a:pt x="113" y="187"/>
                  </a:cubicBezTo>
                  <a:cubicBezTo>
                    <a:pt x="115" y="187"/>
                    <a:pt x="117" y="187"/>
                    <a:pt x="119" y="186"/>
                  </a:cubicBezTo>
                  <a:cubicBezTo>
                    <a:pt x="122" y="202"/>
                    <a:pt x="122" y="202"/>
                    <a:pt x="122" y="202"/>
                  </a:cubicBezTo>
                  <a:cubicBezTo>
                    <a:pt x="136" y="199"/>
                    <a:pt x="148" y="194"/>
                    <a:pt x="159" y="187"/>
                  </a:cubicBezTo>
                  <a:cubicBezTo>
                    <a:pt x="150" y="173"/>
                    <a:pt x="150" y="173"/>
                    <a:pt x="150" y="173"/>
                  </a:cubicBezTo>
                  <a:cubicBezTo>
                    <a:pt x="160" y="167"/>
                    <a:pt x="168" y="158"/>
                    <a:pt x="174" y="149"/>
                  </a:cubicBezTo>
                  <a:cubicBezTo>
                    <a:pt x="188" y="158"/>
                    <a:pt x="188" y="158"/>
                    <a:pt x="188" y="158"/>
                  </a:cubicBezTo>
                  <a:cubicBezTo>
                    <a:pt x="195" y="147"/>
                    <a:pt x="200" y="134"/>
                    <a:pt x="203" y="121"/>
                  </a:cubicBezTo>
                  <a:cubicBezTo>
                    <a:pt x="187" y="117"/>
                    <a:pt x="187" y="117"/>
                    <a:pt x="187" y="117"/>
                  </a:cubicBezTo>
                  <a:cubicBezTo>
                    <a:pt x="189" y="106"/>
                    <a:pt x="189" y="94"/>
                    <a:pt x="187" y="84"/>
                  </a:cubicBezTo>
                  <a:cubicBezTo>
                    <a:pt x="203" y="80"/>
                    <a:pt x="203" y="80"/>
                    <a:pt x="203" y="80"/>
                  </a:cubicBezTo>
                  <a:cubicBezTo>
                    <a:pt x="200" y="67"/>
                    <a:pt x="195" y="54"/>
                    <a:pt x="187" y="43"/>
                  </a:cubicBezTo>
                  <a:cubicBezTo>
                    <a:pt x="174" y="52"/>
                    <a:pt x="174" y="52"/>
                    <a:pt x="174" y="52"/>
                  </a:cubicBezTo>
                  <a:cubicBezTo>
                    <a:pt x="167" y="43"/>
                    <a:pt x="159" y="35"/>
                    <a:pt x="149" y="28"/>
                  </a:cubicBezTo>
                  <a:cubicBezTo>
                    <a:pt x="159" y="15"/>
                    <a:pt x="159" y="15"/>
                    <a:pt x="159" y="15"/>
                  </a:cubicBezTo>
                  <a:cubicBezTo>
                    <a:pt x="148" y="7"/>
                    <a:pt x="135" y="2"/>
                    <a:pt x="121"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0" name="Google Shape;170;p18"/>
            <p:cNvSpPr/>
            <p:nvPr/>
          </p:nvSpPr>
          <p:spPr>
            <a:xfrm>
              <a:off x="1681612" y="3959284"/>
              <a:ext cx="333935" cy="334608"/>
            </a:xfrm>
            <a:custGeom>
              <a:rect b="b" l="l" r="r" t="t"/>
              <a:pathLst>
                <a:path extrusionOk="0" h="210" w="210">
                  <a:moveTo>
                    <a:pt x="105" y="143"/>
                  </a:moveTo>
                  <a:cubicBezTo>
                    <a:pt x="101" y="143"/>
                    <a:pt x="97" y="143"/>
                    <a:pt x="93" y="141"/>
                  </a:cubicBezTo>
                  <a:cubicBezTo>
                    <a:pt x="72" y="135"/>
                    <a:pt x="62" y="113"/>
                    <a:pt x="68" y="93"/>
                  </a:cubicBezTo>
                  <a:cubicBezTo>
                    <a:pt x="74" y="77"/>
                    <a:pt x="89" y="67"/>
                    <a:pt x="105" y="67"/>
                  </a:cubicBezTo>
                  <a:cubicBezTo>
                    <a:pt x="109" y="67"/>
                    <a:pt x="113" y="67"/>
                    <a:pt x="117" y="68"/>
                  </a:cubicBezTo>
                  <a:cubicBezTo>
                    <a:pt x="137" y="75"/>
                    <a:pt x="148" y="97"/>
                    <a:pt x="141" y="117"/>
                  </a:cubicBezTo>
                  <a:cubicBezTo>
                    <a:pt x="136" y="133"/>
                    <a:pt x="121" y="143"/>
                    <a:pt x="105" y="143"/>
                  </a:cubicBezTo>
                  <a:moveTo>
                    <a:pt x="97" y="0"/>
                  </a:moveTo>
                  <a:cubicBezTo>
                    <a:pt x="83" y="1"/>
                    <a:pt x="70" y="5"/>
                    <a:pt x="58" y="11"/>
                  </a:cubicBezTo>
                  <a:cubicBezTo>
                    <a:pt x="65" y="26"/>
                    <a:pt x="65" y="26"/>
                    <a:pt x="65" y="26"/>
                  </a:cubicBezTo>
                  <a:cubicBezTo>
                    <a:pt x="55" y="31"/>
                    <a:pt x="46" y="38"/>
                    <a:pt x="38" y="47"/>
                  </a:cubicBezTo>
                  <a:cubicBezTo>
                    <a:pt x="25" y="36"/>
                    <a:pt x="25" y="36"/>
                    <a:pt x="25" y="36"/>
                  </a:cubicBezTo>
                  <a:cubicBezTo>
                    <a:pt x="17" y="46"/>
                    <a:pt x="10" y="58"/>
                    <a:pt x="5" y="72"/>
                  </a:cubicBezTo>
                  <a:cubicBezTo>
                    <a:pt x="21" y="77"/>
                    <a:pt x="21" y="77"/>
                    <a:pt x="21" y="77"/>
                  </a:cubicBezTo>
                  <a:cubicBezTo>
                    <a:pt x="17" y="88"/>
                    <a:pt x="16" y="100"/>
                    <a:pt x="17" y="111"/>
                  </a:cubicBezTo>
                  <a:cubicBezTo>
                    <a:pt x="0" y="112"/>
                    <a:pt x="0" y="112"/>
                    <a:pt x="0" y="112"/>
                  </a:cubicBezTo>
                  <a:cubicBezTo>
                    <a:pt x="1" y="126"/>
                    <a:pt x="5" y="140"/>
                    <a:pt x="11" y="152"/>
                  </a:cubicBezTo>
                  <a:cubicBezTo>
                    <a:pt x="26" y="144"/>
                    <a:pt x="26" y="144"/>
                    <a:pt x="26" y="144"/>
                  </a:cubicBezTo>
                  <a:cubicBezTo>
                    <a:pt x="31" y="155"/>
                    <a:pt x="38" y="164"/>
                    <a:pt x="47" y="172"/>
                  </a:cubicBezTo>
                  <a:cubicBezTo>
                    <a:pt x="36" y="184"/>
                    <a:pt x="36" y="184"/>
                    <a:pt x="36" y="184"/>
                  </a:cubicBezTo>
                  <a:cubicBezTo>
                    <a:pt x="46" y="193"/>
                    <a:pt x="58" y="200"/>
                    <a:pt x="71" y="205"/>
                  </a:cubicBezTo>
                  <a:cubicBezTo>
                    <a:pt x="77" y="189"/>
                    <a:pt x="77" y="189"/>
                    <a:pt x="77" y="189"/>
                  </a:cubicBezTo>
                  <a:cubicBezTo>
                    <a:pt x="86" y="192"/>
                    <a:pt x="95" y="193"/>
                    <a:pt x="105" y="193"/>
                  </a:cubicBezTo>
                  <a:cubicBezTo>
                    <a:pt x="107" y="193"/>
                    <a:pt x="109" y="193"/>
                    <a:pt x="111" y="193"/>
                  </a:cubicBezTo>
                  <a:cubicBezTo>
                    <a:pt x="112" y="210"/>
                    <a:pt x="112" y="210"/>
                    <a:pt x="112" y="210"/>
                  </a:cubicBezTo>
                  <a:cubicBezTo>
                    <a:pt x="126" y="209"/>
                    <a:pt x="139" y="205"/>
                    <a:pt x="152" y="199"/>
                  </a:cubicBezTo>
                  <a:cubicBezTo>
                    <a:pt x="144" y="184"/>
                    <a:pt x="144" y="184"/>
                    <a:pt x="144" y="184"/>
                  </a:cubicBezTo>
                  <a:cubicBezTo>
                    <a:pt x="154" y="179"/>
                    <a:pt x="164" y="172"/>
                    <a:pt x="171" y="163"/>
                  </a:cubicBezTo>
                  <a:cubicBezTo>
                    <a:pt x="184" y="174"/>
                    <a:pt x="184" y="174"/>
                    <a:pt x="184" y="174"/>
                  </a:cubicBezTo>
                  <a:cubicBezTo>
                    <a:pt x="193" y="164"/>
                    <a:pt x="200" y="152"/>
                    <a:pt x="204" y="138"/>
                  </a:cubicBezTo>
                  <a:cubicBezTo>
                    <a:pt x="189" y="133"/>
                    <a:pt x="189" y="133"/>
                    <a:pt x="189" y="133"/>
                  </a:cubicBezTo>
                  <a:cubicBezTo>
                    <a:pt x="192" y="122"/>
                    <a:pt x="194" y="110"/>
                    <a:pt x="193" y="99"/>
                  </a:cubicBezTo>
                  <a:cubicBezTo>
                    <a:pt x="210" y="98"/>
                    <a:pt x="210" y="98"/>
                    <a:pt x="210" y="98"/>
                  </a:cubicBezTo>
                  <a:cubicBezTo>
                    <a:pt x="209" y="84"/>
                    <a:pt x="205" y="70"/>
                    <a:pt x="199" y="58"/>
                  </a:cubicBezTo>
                  <a:cubicBezTo>
                    <a:pt x="184" y="65"/>
                    <a:pt x="184" y="65"/>
                    <a:pt x="184" y="65"/>
                  </a:cubicBezTo>
                  <a:cubicBezTo>
                    <a:pt x="179" y="55"/>
                    <a:pt x="171" y="46"/>
                    <a:pt x="163" y="38"/>
                  </a:cubicBezTo>
                  <a:cubicBezTo>
                    <a:pt x="174" y="26"/>
                    <a:pt x="174" y="26"/>
                    <a:pt x="174" y="26"/>
                  </a:cubicBezTo>
                  <a:cubicBezTo>
                    <a:pt x="163" y="17"/>
                    <a:pt x="152" y="10"/>
                    <a:pt x="138" y="5"/>
                  </a:cubicBezTo>
                  <a:cubicBezTo>
                    <a:pt x="133" y="21"/>
                    <a:pt x="133" y="21"/>
                    <a:pt x="133" y="21"/>
                  </a:cubicBezTo>
                  <a:cubicBezTo>
                    <a:pt x="123" y="18"/>
                    <a:pt x="114" y="17"/>
                    <a:pt x="105" y="17"/>
                  </a:cubicBezTo>
                  <a:cubicBezTo>
                    <a:pt x="103" y="17"/>
                    <a:pt x="101" y="17"/>
                    <a:pt x="98" y="17"/>
                  </a:cubicBezTo>
                  <a:cubicBezTo>
                    <a:pt x="97" y="0"/>
                    <a:pt x="97" y="0"/>
                    <a:pt x="97"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1" name="Google Shape;171;p18"/>
            <p:cNvSpPr/>
            <p:nvPr/>
          </p:nvSpPr>
          <p:spPr>
            <a:xfrm>
              <a:off x="2461241" y="3628716"/>
              <a:ext cx="383755" cy="383082"/>
            </a:xfrm>
            <a:custGeom>
              <a:rect b="b" l="l" r="r" t="t"/>
              <a:pathLst>
                <a:path extrusionOk="0" h="241" w="241">
                  <a:moveTo>
                    <a:pt x="121" y="170"/>
                  </a:moveTo>
                  <a:cubicBezTo>
                    <a:pt x="117" y="170"/>
                    <a:pt x="113" y="169"/>
                    <a:pt x="109" y="168"/>
                  </a:cubicBezTo>
                  <a:cubicBezTo>
                    <a:pt x="82" y="162"/>
                    <a:pt x="66" y="135"/>
                    <a:pt x="73" y="108"/>
                  </a:cubicBezTo>
                  <a:cubicBezTo>
                    <a:pt x="78" y="87"/>
                    <a:pt x="96" y="73"/>
                    <a:pt x="117" y="71"/>
                  </a:cubicBezTo>
                  <a:cubicBezTo>
                    <a:pt x="118" y="71"/>
                    <a:pt x="119" y="71"/>
                    <a:pt x="121" y="71"/>
                  </a:cubicBezTo>
                  <a:cubicBezTo>
                    <a:pt x="125" y="71"/>
                    <a:pt x="129" y="71"/>
                    <a:pt x="132" y="72"/>
                  </a:cubicBezTo>
                  <a:cubicBezTo>
                    <a:pt x="159" y="79"/>
                    <a:pt x="175" y="105"/>
                    <a:pt x="169" y="132"/>
                  </a:cubicBezTo>
                  <a:cubicBezTo>
                    <a:pt x="164" y="153"/>
                    <a:pt x="146" y="168"/>
                    <a:pt x="125" y="170"/>
                  </a:cubicBezTo>
                  <a:cubicBezTo>
                    <a:pt x="123" y="170"/>
                    <a:pt x="122" y="170"/>
                    <a:pt x="121" y="170"/>
                  </a:cubicBezTo>
                  <a:moveTo>
                    <a:pt x="102" y="0"/>
                  </a:moveTo>
                  <a:cubicBezTo>
                    <a:pt x="86" y="2"/>
                    <a:pt x="71" y="8"/>
                    <a:pt x="57" y="16"/>
                  </a:cubicBezTo>
                  <a:cubicBezTo>
                    <a:pt x="67" y="33"/>
                    <a:pt x="67" y="33"/>
                    <a:pt x="67" y="33"/>
                  </a:cubicBezTo>
                  <a:cubicBezTo>
                    <a:pt x="56" y="40"/>
                    <a:pt x="46" y="49"/>
                    <a:pt x="38" y="60"/>
                  </a:cubicBezTo>
                  <a:cubicBezTo>
                    <a:pt x="22" y="48"/>
                    <a:pt x="22" y="48"/>
                    <a:pt x="22" y="48"/>
                  </a:cubicBezTo>
                  <a:cubicBezTo>
                    <a:pt x="13" y="61"/>
                    <a:pt x="6" y="75"/>
                    <a:pt x="2" y="91"/>
                  </a:cubicBezTo>
                  <a:cubicBezTo>
                    <a:pt x="21" y="96"/>
                    <a:pt x="21" y="96"/>
                    <a:pt x="21" y="96"/>
                  </a:cubicBezTo>
                  <a:cubicBezTo>
                    <a:pt x="18" y="110"/>
                    <a:pt x="17" y="123"/>
                    <a:pt x="19" y="136"/>
                  </a:cubicBezTo>
                  <a:cubicBezTo>
                    <a:pt x="0" y="139"/>
                    <a:pt x="0" y="139"/>
                    <a:pt x="0" y="139"/>
                  </a:cubicBezTo>
                  <a:cubicBezTo>
                    <a:pt x="3" y="155"/>
                    <a:pt x="8" y="170"/>
                    <a:pt x="17" y="184"/>
                  </a:cubicBezTo>
                  <a:cubicBezTo>
                    <a:pt x="33" y="173"/>
                    <a:pt x="33" y="173"/>
                    <a:pt x="33" y="173"/>
                  </a:cubicBezTo>
                  <a:cubicBezTo>
                    <a:pt x="40" y="185"/>
                    <a:pt x="49" y="195"/>
                    <a:pt x="60" y="203"/>
                  </a:cubicBezTo>
                  <a:cubicBezTo>
                    <a:pt x="49" y="219"/>
                    <a:pt x="49" y="219"/>
                    <a:pt x="49" y="219"/>
                  </a:cubicBezTo>
                  <a:cubicBezTo>
                    <a:pt x="61" y="228"/>
                    <a:pt x="76" y="235"/>
                    <a:pt x="92" y="239"/>
                  </a:cubicBezTo>
                  <a:cubicBezTo>
                    <a:pt x="96" y="220"/>
                    <a:pt x="96" y="220"/>
                    <a:pt x="96" y="220"/>
                  </a:cubicBezTo>
                  <a:cubicBezTo>
                    <a:pt x="105" y="222"/>
                    <a:pt x="113" y="223"/>
                    <a:pt x="121" y="223"/>
                  </a:cubicBezTo>
                  <a:cubicBezTo>
                    <a:pt x="124" y="223"/>
                    <a:pt x="126" y="223"/>
                    <a:pt x="129" y="222"/>
                  </a:cubicBezTo>
                  <a:cubicBezTo>
                    <a:pt x="132" y="222"/>
                    <a:pt x="134" y="222"/>
                    <a:pt x="136" y="222"/>
                  </a:cubicBezTo>
                  <a:cubicBezTo>
                    <a:pt x="139" y="241"/>
                    <a:pt x="139" y="241"/>
                    <a:pt x="139" y="241"/>
                  </a:cubicBezTo>
                  <a:cubicBezTo>
                    <a:pt x="155" y="238"/>
                    <a:pt x="170" y="233"/>
                    <a:pt x="184" y="224"/>
                  </a:cubicBezTo>
                  <a:cubicBezTo>
                    <a:pt x="174" y="208"/>
                    <a:pt x="174" y="208"/>
                    <a:pt x="174" y="208"/>
                  </a:cubicBezTo>
                  <a:cubicBezTo>
                    <a:pt x="185" y="201"/>
                    <a:pt x="195" y="192"/>
                    <a:pt x="203" y="181"/>
                  </a:cubicBezTo>
                  <a:cubicBezTo>
                    <a:pt x="219" y="192"/>
                    <a:pt x="219" y="192"/>
                    <a:pt x="219" y="192"/>
                  </a:cubicBezTo>
                  <a:cubicBezTo>
                    <a:pt x="228" y="180"/>
                    <a:pt x="235" y="165"/>
                    <a:pt x="239" y="149"/>
                  </a:cubicBezTo>
                  <a:cubicBezTo>
                    <a:pt x="220" y="144"/>
                    <a:pt x="220" y="144"/>
                    <a:pt x="220" y="144"/>
                  </a:cubicBezTo>
                  <a:cubicBezTo>
                    <a:pt x="224" y="131"/>
                    <a:pt x="224" y="117"/>
                    <a:pt x="222" y="104"/>
                  </a:cubicBezTo>
                  <a:cubicBezTo>
                    <a:pt x="241" y="102"/>
                    <a:pt x="241" y="102"/>
                    <a:pt x="241" y="102"/>
                  </a:cubicBezTo>
                  <a:cubicBezTo>
                    <a:pt x="239" y="86"/>
                    <a:pt x="233" y="70"/>
                    <a:pt x="225" y="57"/>
                  </a:cubicBezTo>
                  <a:cubicBezTo>
                    <a:pt x="208" y="67"/>
                    <a:pt x="208" y="67"/>
                    <a:pt x="208" y="67"/>
                  </a:cubicBezTo>
                  <a:cubicBezTo>
                    <a:pt x="201" y="56"/>
                    <a:pt x="192" y="46"/>
                    <a:pt x="181" y="37"/>
                  </a:cubicBezTo>
                  <a:cubicBezTo>
                    <a:pt x="193" y="22"/>
                    <a:pt x="193" y="22"/>
                    <a:pt x="193" y="22"/>
                  </a:cubicBezTo>
                  <a:cubicBezTo>
                    <a:pt x="180" y="13"/>
                    <a:pt x="166" y="6"/>
                    <a:pt x="150" y="2"/>
                  </a:cubicBezTo>
                  <a:cubicBezTo>
                    <a:pt x="145" y="21"/>
                    <a:pt x="145" y="21"/>
                    <a:pt x="145" y="21"/>
                  </a:cubicBezTo>
                  <a:cubicBezTo>
                    <a:pt x="137" y="19"/>
                    <a:pt x="129" y="18"/>
                    <a:pt x="121" y="18"/>
                  </a:cubicBezTo>
                  <a:cubicBezTo>
                    <a:pt x="118" y="18"/>
                    <a:pt x="115" y="18"/>
                    <a:pt x="112" y="18"/>
                  </a:cubicBezTo>
                  <a:cubicBezTo>
                    <a:pt x="110" y="18"/>
                    <a:pt x="107" y="19"/>
                    <a:pt x="105" y="19"/>
                  </a:cubicBezTo>
                  <a:cubicBezTo>
                    <a:pt x="102" y="0"/>
                    <a:pt x="102" y="0"/>
                    <a:pt x="102"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2" name="Google Shape;172;p18"/>
            <p:cNvSpPr/>
            <p:nvPr/>
          </p:nvSpPr>
          <p:spPr>
            <a:xfrm>
              <a:off x="2365639" y="3525035"/>
              <a:ext cx="160908" cy="160908"/>
            </a:xfrm>
            <a:custGeom>
              <a:rect b="b" l="l" r="r" t="t"/>
              <a:pathLst>
                <a:path extrusionOk="0" h="101" w="101">
                  <a:moveTo>
                    <a:pt x="50" y="71"/>
                  </a:moveTo>
                  <a:cubicBezTo>
                    <a:pt x="48" y="71"/>
                    <a:pt x="46" y="71"/>
                    <a:pt x="44" y="70"/>
                  </a:cubicBezTo>
                  <a:cubicBezTo>
                    <a:pt x="33" y="67"/>
                    <a:pt x="27" y="55"/>
                    <a:pt x="31" y="44"/>
                  </a:cubicBezTo>
                  <a:cubicBezTo>
                    <a:pt x="34" y="36"/>
                    <a:pt x="42" y="30"/>
                    <a:pt x="50" y="30"/>
                  </a:cubicBezTo>
                  <a:cubicBezTo>
                    <a:pt x="53" y="30"/>
                    <a:pt x="55" y="31"/>
                    <a:pt x="57" y="31"/>
                  </a:cubicBezTo>
                  <a:cubicBezTo>
                    <a:pt x="68" y="35"/>
                    <a:pt x="74" y="47"/>
                    <a:pt x="70" y="57"/>
                  </a:cubicBezTo>
                  <a:cubicBezTo>
                    <a:pt x="67" y="66"/>
                    <a:pt x="59" y="71"/>
                    <a:pt x="50" y="71"/>
                  </a:cubicBezTo>
                  <a:moveTo>
                    <a:pt x="47" y="0"/>
                  </a:moveTo>
                  <a:cubicBezTo>
                    <a:pt x="40" y="1"/>
                    <a:pt x="34" y="3"/>
                    <a:pt x="28" y="6"/>
                  </a:cubicBezTo>
                  <a:cubicBezTo>
                    <a:pt x="31" y="13"/>
                    <a:pt x="31" y="13"/>
                    <a:pt x="31" y="13"/>
                  </a:cubicBezTo>
                  <a:cubicBezTo>
                    <a:pt x="26" y="15"/>
                    <a:pt x="22" y="19"/>
                    <a:pt x="18" y="23"/>
                  </a:cubicBezTo>
                  <a:cubicBezTo>
                    <a:pt x="12" y="18"/>
                    <a:pt x="12" y="18"/>
                    <a:pt x="12" y="18"/>
                  </a:cubicBezTo>
                  <a:cubicBezTo>
                    <a:pt x="8" y="22"/>
                    <a:pt x="5" y="28"/>
                    <a:pt x="2" y="35"/>
                  </a:cubicBezTo>
                  <a:cubicBezTo>
                    <a:pt x="10" y="37"/>
                    <a:pt x="10" y="37"/>
                    <a:pt x="10" y="37"/>
                  </a:cubicBezTo>
                  <a:cubicBezTo>
                    <a:pt x="8" y="43"/>
                    <a:pt x="8" y="48"/>
                    <a:pt x="8" y="54"/>
                  </a:cubicBezTo>
                  <a:cubicBezTo>
                    <a:pt x="0" y="54"/>
                    <a:pt x="0" y="54"/>
                    <a:pt x="0" y="54"/>
                  </a:cubicBezTo>
                  <a:cubicBezTo>
                    <a:pt x="0" y="61"/>
                    <a:pt x="2" y="67"/>
                    <a:pt x="5" y="73"/>
                  </a:cubicBezTo>
                  <a:cubicBezTo>
                    <a:pt x="12" y="70"/>
                    <a:pt x="12" y="70"/>
                    <a:pt x="12" y="70"/>
                  </a:cubicBezTo>
                  <a:cubicBezTo>
                    <a:pt x="15" y="75"/>
                    <a:pt x="18" y="79"/>
                    <a:pt x="23" y="83"/>
                  </a:cubicBezTo>
                  <a:cubicBezTo>
                    <a:pt x="17" y="89"/>
                    <a:pt x="17" y="89"/>
                    <a:pt x="17" y="89"/>
                  </a:cubicBezTo>
                  <a:cubicBezTo>
                    <a:pt x="22" y="93"/>
                    <a:pt x="28" y="97"/>
                    <a:pt x="34" y="99"/>
                  </a:cubicBezTo>
                  <a:cubicBezTo>
                    <a:pt x="37" y="91"/>
                    <a:pt x="37" y="91"/>
                    <a:pt x="37" y="91"/>
                  </a:cubicBezTo>
                  <a:cubicBezTo>
                    <a:pt x="41" y="93"/>
                    <a:pt x="46" y="93"/>
                    <a:pt x="50" y="93"/>
                  </a:cubicBezTo>
                  <a:cubicBezTo>
                    <a:pt x="51" y="93"/>
                    <a:pt x="52" y="93"/>
                    <a:pt x="53" y="93"/>
                  </a:cubicBezTo>
                  <a:cubicBezTo>
                    <a:pt x="54" y="101"/>
                    <a:pt x="54" y="101"/>
                    <a:pt x="54" y="101"/>
                  </a:cubicBezTo>
                  <a:cubicBezTo>
                    <a:pt x="61" y="101"/>
                    <a:pt x="67" y="99"/>
                    <a:pt x="73" y="96"/>
                  </a:cubicBezTo>
                  <a:cubicBezTo>
                    <a:pt x="69" y="89"/>
                    <a:pt x="69" y="89"/>
                    <a:pt x="69" y="89"/>
                  </a:cubicBezTo>
                  <a:cubicBezTo>
                    <a:pt x="74" y="86"/>
                    <a:pt x="79" y="83"/>
                    <a:pt x="83" y="79"/>
                  </a:cubicBezTo>
                  <a:cubicBezTo>
                    <a:pt x="89" y="84"/>
                    <a:pt x="89" y="84"/>
                    <a:pt x="89" y="84"/>
                  </a:cubicBezTo>
                  <a:cubicBezTo>
                    <a:pt x="93" y="79"/>
                    <a:pt x="96" y="73"/>
                    <a:pt x="98" y="67"/>
                  </a:cubicBezTo>
                  <a:cubicBezTo>
                    <a:pt x="91" y="64"/>
                    <a:pt x="91" y="64"/>
                    <a:pt x="91" y="64"/>
                  </a:cubicBezTo>
                  <a:cubicBezTo>
                    <a:pt x="93" y="59"/>
                    <a:pt x="93" y="53"/>
                    <a:pt x="93" y="48"/>
                  </a:cubicBezTo>
                  <a:cubicBezTo>
                    <a:pt x="101" y="47"/>
                    <a:pt x="101" y="47"/>
                    <a:pt x="101" y="47"/>
                  </a:cubicBezTo>
                  <a:cubicBezTo>
                    <a:pt x="100" y="41"/>
                    <a:pt x="99" y="34"/>
                    <a:pt x="96" y="28"/>
                  </a:cubicBezTo>
                  <a:cubicBezTo>
                    <a:pt x="88" y="32"/>
                    <a:pt x="88" y="32"/>
                    <a:pt x="88" y="32"/>
                  </a:cubicBezTo>
                  <a:cubicBezTo>
                    <a:pt x="86" y="27"/>
                    <a:pt x="83" y="22"/>
                    <a:pt x="78" y="19"/>
                  </a:cubicBezTo>
                  <a:cubicBezTo>
                    <a:pt x="84" y="13"/>
                    <a:pt x="84" y="13"/>
                    <a:pt x="84" y="13"/>
                  </a:cubicBezTo>
                  <a:cubicBezTo>
                    <a:pt x="79" y="8"/>
                    <a:pt x="73" y="5"/>
                    <a:pt x="66" y="3"/>
                  </a:cubicBezTo>
                  <a:cubicBezTo>
                    <a:pt x="64" y="10"/>
                    <a:pt x="64" y="10"/>
                    <a:pt x="64" y="10"/>
                  </a:cubicBezTo>
                  <a:cubicBezTo>
                    <a:pt x="59" y="9"/>
                    <a:pt x="55" y="8"/>
                    <a:pt x="50" y="8"/>
                  </a:cubicBezTo>
                  <a:cubicBezTo>
                    <a:pt x="49" y="8"/>
                    <a:pt x="48" y="8"/>
                    <a:pt x="47" y="8"/>
                  </a:cubicBezTo>
                  <a:cubicBezTo>
                    <a:pt x="47" y="0"/>
                    <a:pt x="47" y="0"/>
                    <a:pt x="47"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3" name="Google Shape;173;p18"/>
            <p:cNvSpPr/>
            <p:nvPr/>
          </p:nvSpPr>
          <p:spPr>
            <a:xfrm>
              <a:off x="1937449" y="3623330"/>
              <a:ext cx="502922" cy="504941"/>
            </a:xfrm>
            <a:custGeom>
              <a:rect b="b" l="l" r="r" t="t"/>
              <a:pathLst>
                <a:path extrusionOk="0" h="317" w="316">
                  <a:moveTo>
                    <a:pt x="158" y="259"/>
                  </a:moveTo>
                  <a:cubicBezTo>
                    <a:pt x="103" y="259"/>
                    <a:pt x="58" y="215"/>
                    <a:pt x="57" y="160"/>
                  </a:cubicBezTo>
                  <a:cubicBezTo>
                    <a:pt x="56" y="104"/>
                    <a:pt x="101" y="59"/>
                    <a:pt x="156" y="58"/>
                  </a:cubicBezTo>
                  <a:cubicBezTo>
                    <a:pt x="156" y="58"/>
                    <a:pt x="156" y="58"/>
                    <a:pt x="156" y="58"/>
                  </a:cubicBezTo>
                  <a:cubicBezTo>
                    <a:pt x="157" y="58"/>
                    <a:pt x="157" y="58"/>
                    <a:pt x="158" y="58"/>
                  </a:cubicBezTo>
                  <a:cubicBezTo>
                    <a:pt x="213" y="58"/>
                    <a:pt x="258" y="102"/>
                    <a:pt x="258" y="157"/>
                  </a:cubicBezTo>
                  <a:cubicBezTo>
                    <a:pt x="259" y="213"/>
                    <a:pt x="215" y="259"/>
                    <a:pt x="159" y="259"/>
                  </a:cubicBezTo>
                  <a:cubicBezTo>
                    <a:pt x="159" y="259"/>
                    <a:pt x="159" y="259"/>
                    <a:pt x="159" y="259"/>
                  </a:cubicBezTo>
                  <a:cubicBezTo>
                    <a:pt x="159" y="259"/>
                    <a:pt x="158" y="259"/>
                    <a:pt x="158" y="259"/>
                  </a:cubicBezTo>
                  <a:moveTo>
                    <a:pt x="181" y="0"/>
                  </a:moveTo>
                  <a:cubicBezTo>
                    <a:pt x="156" y="1"/>
                    <a:pt x="156" y="1"/>
                    <a:pt x="156" y="1"/>
                  </a:cubicBezTo>
                  <a:cubicBezTo>
                    <a:pt x="131" y="1"/>
                    <a:pt x="131" y="1"/>
                    <a:pt x="131" y="1"/>
                  </a:cubicBezTo>
                  <a:cubicBezTo>
                    <a:pt x="131" y="25"/>
                    <a:pt x="131" y="25"/>
                    <a:pt x="131" y="25"/>
                  </a:cubicBezTo>
                  <a:cubicBezTo>
                    <a:pt x="112" y="29"/>
                    <a:pt x="94" y="36"/>
                    <a:pt x="79" y="47"/>
                  </a:cubicBezTo>
                  <a:cubicBezTo>
                    <a:pt x="62" y="31"/>
                    <a:pt x="62" y="31"/>
                    <a:pt x="62" y="31"/>
                  </a:cubicBezTo>
                  <a:cubicBezTo>
                    <a:pt x="27" y="66"/>
                    <a:pt x="27" y="66"/>
                    <a:pt x="27" y="66"/>
                  </a:cubicBezTo>
                  <a:cubicBezTo>
                    <a:pt x="44" y="83"/>
                    <a:pt x="44" y="83"/>
                    <a:pt x="44" y="83"/>
                  </a:cubicBezTo>
                  <a:cubicBezTo>
                    <a:pt x="34" y="98"/>
                    <a:pt x="27" y="116"/>
                    <a:pt x="23" y="135"/>
                  </a:cubicBezTo>
                  <a:cubicBezTo>
                    <a:pt x="0" y="136"/>
                    <a:pt x="0" y="136"/>
                    <a:pt x="0" y="136"/>
                  </a:cubicBezTo>
                  <a:cubicBezTo>
                    <a:pt x="0" y="186"/>
                    <a:pt x="0" y="186"/>
                    <a:pt x="0" y="186"/>
                  </a:cubicBezTo>
                  <a:cubicBezTo>
                    <a:pt x="24" y="185"/>
                    <a:pt x="24" y="185"/>
                    <a:pt x="24" y="185"/>
                  </a:cubicBezTo>
                  <a:cubicBezTo>
                    <a:pt x="28" y="204"/>
                    <a:pt x="35" y="222"/>
                    <a:pt x="46" y="237"/>
                  </a:cubicBezTo>
                  <a:cubicBezTo>
                    <a:pt x="30" y="254"/>
                    <a:pt x="30" y="254"/>
                    <a:pt x="30" y="254"/>
                  </a:cubicBezTo>
                  <a:cubicBezTo>
                    <a:pt x="65" y="289"/>
                    <a:pt x="65" y="289"/>
                    <a:pt x="65" y="289"/>
                  </a:cubicBezTo>
                  <a:cubicBezTo>
                    <a:pt x="82" y="272"/>
                    <a:pt x="82" y="272"/>
                    <a:pt x="82" y="272"/>
                  </a:cubicBezTo>
                  <a:cubicBezTo>
                    <a:pt x="98" y="283"/>
                    <a:pt x="115" y="290"/>
                    <a:pt x="135" y="293"/>
                  </a:cubicBezTo>
                  <a:cubicBezTo>
                    <a:pt x="135" y="317"/>
                    <a:pt x="135" y="317"/>
                    <a:pt x="135" y="317"/>
                  </a:cubicBezTo>
                  <a:cubicBezTo>
                    <a:pt x="160" y="316"/>
                    <a:pt x="160" y="316"/>
                    <a:pt x="160" y="316"/>
                  </a:cubicBezTo>
                  <a:cubicBezTo>
                    <a:pt x="185" y="316"/>
                    <a:pt x="185" y="316"/>
                    <a:pt x="185" y="316"/>
                  </a:cubicBezTo>
                  <a:cubicBezTo>
                    <a:pt x="184" y="292"/>
                    <a:pt x="184" y="292"/>
                    <a:pt x="184" y="292"/>
                  </a:cubicBezTo>
                  <a:cubicBezTo>
                    <a:pt x="203" y="289"/>
                    <a:pt x="221" y="281"/>
                    <a:pt x="236" y="270"/>
                  </a:cubicBezTo>
                  <a:cubicBezTo>
                    <a:pt x="253" y="287"/>
                    <a:pt x="253" y="287"/>
                    <a:pt x="253" y="287"/>
                  </a:cubicBezTo>
                  <a:cubicBezTo>
                    <a:pt x="288" y="251"/>
                    <a:pt x="288" y="251"/>
                    <a:pt x="288" y="251"/>
                  </a:cubicBezTo>
                  <a:cubicBezTo>
                    <a:pt x="271" y="234"/>
                    <a:pt x="271" y="234"/>
                    <a:pt x="271" y="234"/>
                  </a:cubicBezTo>
                  <a:cubicBezTo>
                    <a:pt x="282" y="219"/>
                    <a:pt x="289" y="201"/>
                    <a:pt x="292" y="182"/>
                  </a:cubicBezTo>
                  <a:cubicBezTo>
                    <a:pt x="316" y="181"/>
                    <a:pt x="316" y="181"/>
                    <a:pt x="316" y="181"/>
                  </a:cubicBezTo>
                  <a:cubicBezTo>
                    <a:pt x="315" y="132"/>
                    <a:pt x="315" y="132"/>
                    <a:pt x="315" y="132"/>
                  </a:cubicBezTo>
                  <a:cubicBezTo>
                    <a:pt x="292" y="132"/>
                    <a:pt x="292" y="132"/>
                    <a:pt x="292" y="132"/>
                  </a:cubicBezTo>
                  <a:cubicBezTo>
                    <a:pt x="288" y="113"/>
                    <a:pt x="280" y="95"/>
                    <a:pt x="269" y="80"/>
                  </a:cubicBezTo>
                  <a:cubicBezTo>
                    <a:pt x="286" y="63"/>
                    <a:pt x="286" y="63"/>
                    <a:pt x="286" y="63"/>
                  </a:cubicBezTo>
                  <a:cubicBezTo>
                    <a:pt x="250" y="28"/>
                    <a:pt x="250" y="28"/>
                    <a:pt x="250" y="28"/>
                  </a:cubicBezTo>
                  <a:cubicBezTo>
                    <a:pt x="234" y="45"/>
                    <a:pt x="234" y="45"/>
                    <a:pt x="234" y="45"/>
                  </a:cubicBezTo>
                  <a:cubicBezTo>
                    <a:pt x="218" y="35"/>
                    <a:pt x="200" y="27"/>
                    <a:pt x="181" y="24"/>
                  </a:cubicBezTo>
                  <a:cubicBezTo>
                    <a:pt x="181" y="0"/>
                    <a:pt x="181" y="0"/>
                    <a:pt x="181"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4" name="Google Shape;174;p18"/>
            <p:cNvSpPr/>
            <p:nvPr/>
          </p:nvSpPr>
          <p:spPr>
            <a:xfrm>
              <a:off x="2080852" y="3768753"/>
              <a:ext cx="216788" cy="214768"/>
            </a:xfrm>
            <a:custGeom>
              <a:rect b="b" l="l" r="r" t="t"/>
              <a:pathLst>
                <a:path extrusionOk="0" h="135" w="136">
                  <a:moveTo>
                    <a:pt x="68" y="0"/>
                  </a:moveTo>
                  <a:cubicBezTo>
                    <a:pt x="67" y="0"/>
                    <a:pt x="67" y="0"/>
                    <a:pt x="67" y="0"/>
                  </a:cubicBezTo>
                  <a:cubicBezTo>
                    <a:pt x="67" y="0"/>
                    <a:pt x="67" y="0"/>
                    <a:pt x="67" y="0"/>
                  </a:cubicBezTo>
                  <a:cubicBezTo>
                    <a:pt x="29" y="0"/>
                    <a:pt x="0" y="31"/>
                    <a:pt x="0" y="68"/>
                  </a:cubicBezTo>
                  <a:cubicBezTo>
                    <a:pt x="1" y="106"/>
                    <a:pt x="31" y="135"/>
                    <a:pt x="68" y="135"/>
                  </a:cubicBezTo>
                  <a:cubicBezTo>
                    <a:pt x="68" y="135"/>
                    <a:pt x="68" y="135"/>
                    <a:pt x="69" y="135"/>
                  </a:cubicBezTo>
                  <a:cubicBezTo>
                    <a:pt x="69" y="135"/>
                    <a:pt x="69" y="135"/>
                    <a:pt x="69" y="135"/>
                  </a:cubicBezTo>
                  <a:cubicBezTo>
                    <a:pt x="106" y="135"/>
                    <a:pt x="136" y="104"/>
                    <a:pt x="135" y="67"/>
                  </a:cubicBezTo>
                  <a:cubicBezTo>
                    <a:pt x="135" y="30"/>
                    <a:pt x="105" y="0"/>
                    <a:pt x="68"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5" name="Google Shape;175;p18"/>
            <p:cNvSpPr/>
            <p:nvPr/>
          </p:nvSpPr>
          <p:spPr>
            <a:xfrm>
              <a:off x="2708816" y="4625133"/>
              <a:ext cx="106374" cy="93582"/>
            </a:xfrm>
            <a:custGeom>
              <a:rect b="b" l="l" r="r" t="t"/>
              <a:pathLst>
                <a:path extrusionOk="0" h="59" w="67">
                  <a:moveTo>
                    <a:pt x="34" y="0"/>
                  </a:moveTo>
                  <a:cubicBezTo>
                    <a:pt x="21" y="0"/>
                    <a:pt x="10" y="8"/>
                    <a:pt x="5" y="20"/>
                  </a:cubicBezTo>
                  <a:cubicBezTo>
                    <a:pt x="0" y="36"/>
                    <a:pt x="9" y="53"/>
                    <a:pt x="24" y="58"/>
                  </a:cubicBezTo>
                  <a:cubicBezTo>
                    <a:pt x="27" y="59"/>
                    <a:pt x="30" y="59"/>
                    <a:pt x="34" y="59"/>
                  </a:cubicBezTo>
                  <a:cubicBezTo>
                    <a:pt x="46" y="59"/>
                    <a:pt x="58" y="51"/>
                    <a:pt x="62" y="39"/>
                  </a:cubicBezTo>
                  <a:cubicBezTo>
                    <a:pt x="67" y="23"/>
                    <a:pt x="59" y="7"/>
                    <a:pt x="43" y="1"/>
                  </a:cubicBezTo>
                  <a:cubicBezTo>
                    <a:pt x="40" y="0"/>
                    <a:pt x="37" y="0"/>
                    <a:pt x="34"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6" name="Google Shape;176;p18"/>
            <p:cNvSpPr/>
            <p:nvPr/>
          </p:nvSpPr>
          <p:spPr>
            <a:xfrm>
              <a:off x="2815215" y="3964670"/>
              <a:ext cx="445695" cy="440982"/>
            </a:xfrm>
            <a:custGeom>
              <a:rect b="b" l="l" r="r" t="t"/>
              <a:pathLst>
                <a:path extrusionOk="0" h="277" w="280">
                  <a:moveTo>
                    <a:pt x="140" y="195"/>
                  </a:moveTo>
                  <a:cubicBezTo>
                    <a:pt x="112" y="195"/>
                    <a:pt x="88" y="175"/>
                    <a:pt x="84" y="147"/>
                  </a:cubicBezTo>
                  <a:cubicBezTo>
                    <a:pt x="80" y="122"/>
                    <a:pt x="93" y="99"/>
                    <a:pt x="114" y="88"/>
                  </a:cubicBezTo>
                  <a:cubicBezTo>
                    <a:pt x="120" y="86"/>
                    <a:pt x="125" y="84"/>
                    <a:pt x="132" y="83"/>
                  </a:cubicBezTo>
                  <a:cubicBezTo>
                    <a:pt x="134" y="83"/>
                    <a:pt x="137" y="82"/>
                    <a:pt x="140" y="82"/>
                  </a:cubicBezTo>
                  <a:cubicBezTo>
                    <a:pt x="167" y="82"/>
                    <a:pt x="191" y="102"/>
                    <a:pt x="196" y="130"/>
                  </a:cubicBezTo>
                  <a:cubicBezTo>
                    <a:pt x="199" y="155"/>
                    <a:pt x="186" y="178"/>
                    <a:pt x="165" y="189"/>
                  </a:cubicBezTo>
                  <a:cubicBezTo>
                    <a:pt x="160" y="192"/>
                    <a:pt x="154" y="194"/>
                    <a:pt x="148" y="195"/>
                  </a:cubicBezTo>
                  <a:cubicBezTo>
                    <a:pt x="145" y="195"/>
                    <a:pt x="143" y="195"/>
                    <a:pt x="140" y="195"/>
                  </a:cubicBezTo>
                  <a:moveTo>
                    <a:pt x="140" y="0"/>
                  </a:moveTo>
                  <a:cubicBezTo>
                    <a:pt x="133" y="0"/>
                    <a:pt x="126" y="1"/>
                    <a:pt x="119" y="2"/>
                  </a:cubicBezTo>
                  <a:cubicBezTo>
                    <a:pt x="123" y="24"/>
                    <a:pt x="123" y="24"/>
                    <a:pt x="123" y="24"/>
                  </a:cubicBezTo>
                  <a:cubicBezTo>
                    <a:pt x="110" y="25"/>
                    <a:pt x="98" y="29"/>
                    <a:pt x="87" y="35"/>
                  </a:cubicBezTo>
                  <a:cubicBezTo>
                    <a:pt x="85" y="36"/>
                    <a:pt x="82" y="37"/>
                    <a:pt x="80" y="39"/>
                  </a:cubicBezTo>
                  <a:cubicBezTo>
                    <a:pt x="69" y="20"/>
                    <a:pt x="69" y="20"/>
                    <a:pt x="69" y="20"/>
                  </a:cubicBezTo>
                  <a:cubicBezTo>
                    <a:pt x="53" y="29"/>
                    <a:pt x="39" y="42"/>
                    <a:pt x="29" y="56"/>
                  </a:cubicBezTo>
                  <a:cubicBezTo>
                    <a:pt x="46" y="69"/>
                    <a:pt x="46" y="69"/>
                    <a:pt x="46" y="69"/>
                  </a:cubicBezTo>
                  <a:cubicBezTo>
                    <a:pt x="37" y="82"/>
                    <a:pt x="31" y="96"/>
                    <a:pt x="27" y="111"/>
                  </a:cubicBezTo>
                  <a:cubicBezTo>
                    <a:pt x="5" y="105"/>
                    <a:pt x="5" y="105"/>
                    <a:pt x="5" y="105"/>
                  </a:cubicBezTo>
                  <a:cubicBezTo>
                    <a:pt x="1" y="122"/>
                    <a:pt x="0" y="141"/>
                    <a:pt x="3" y="159"/>
                  </a:cubicBezTo>
                  <a:cubicBezTo>
                    <a:pt x="25" y="156"/>
                    <a:pt x="25" y="156"/>
                    <a:pt x="25" y="156"/>
                  </a:cubicBezTo>
                  <a:cubicBezTo>
                    <a:pt x="27" y="172"/>
                    <a:pt x="32" y="186"/>
                    <a:pt x="40" y="199"/>
                  </a:cubicBezTo>
                  <a:cubicBezTo>
                    <a:pt x="21" y="210"/>
                    <a:pt x="21" y="210"/>
                    <a:pt x="21" y="210"/>
                  </a:cubicBezTo>
                  <a:cubicBezTo>
                    <a:pt x="30" y="226"/>
                    <a:pt x="43" y="239"/>
                    <a:pt x="57" y="250"/>
                  </a:cubicBezTo>
                  <a:cubicBezTo>
                    <a:pt x="70" y="232"/>
                    <a:pt x="70" y="232"/>
                    <a:pt x="70" y="232"/>
                  </a:cubicBezTo>
                  <a:cubicBezTo>
                    <a:pt x="83" y="241"/>
                    <a:pt x="97" y="248"/>
                    <a:pt x="112" y="252"/>
                  </a:cubicBezTo>
                  <a:cubicBezTo>
                    <a:pt x="106" y="273"/>
                    <a:pt x="106" y="273"/>
                    <a:pt x="106" y="273"/>
                  </a:cubicBezTo>
                  <a:cubicBezTo>
                    <a:pt x="117" y="276"/>
                    <a:pt x="128" y="277"/>
                    <a:pt x="140" y="277"/>
                  </a:cubicBezTo>
                  <a:cubicBezTo>
                    <a:pt x="147" y="277"/>
                    <a:pt x="153" y="277"/>
                    <a:pt x="160" y="276"/>
                  </a:cubicBezTo>
                  <a:cubicBezTo>
                    <a:pt x="157" y="254"/>
                    <a:pt x="157" y="254"/>
                    <a:pt x="157" y="254"/>
                  </a:cubicBezTo>
                  <a:cubicBezTo>
                    <a:pt x="170" y="252"/>
                    <a:pt x="182" y="248"/>
                    <a:pt x="193" y="243"/>
                  </a:cubicBezTo>
                  <a:cubicBezTo>
                    <a:pt x="195" y="241"/>
                    <a:pt x="198" y="240"/>
                    <a:pt x="200" y="239"/>
                  </a:cubicBezTo>
                  <a:cubicBezTo>
                    <a:pt x="211" y="258"/>
                    <a:pt x="211" y="258"/>
                    <a:pt x="211" y="258"/>
                  </a:cubicBezTo>
                  <a:cubicBezTo>
                    <a:pt x="227" y="248"/>
                    <a:pt x="240" y="236"/>
                    <a:pt x="251" y="221"/>
                  </a:cubicBezTo>
                  <a:cubicBezTo>
                    <a:pt x="234" y="208"/>
                    <a:pt x="234" y="208"/>
                    <a:pt x="234" y="208"/>
                  </a:cubicBezTo>
                  <a:cubicBezTo>
                    <a:pt x="243" y="196"/>
                    <a:pt x="249" y="182"/>
                    <a:pt x="253" y="167"/>
                  </a:cubicBezTo>
                  <a:cubicBezTo>
                    <a:pt x="274" y="172"/>
                    <a:pt x="274" y="172"/>
                    <a:pt x="274" y="172"/>
                  </a:cubicBezTo>
                  <a:cubicBezTo>
                    <a:pt x="279" y="155"/>
                    <a:pt x="280" y="137"/>
                    <a:pt x="277" y="118"/>
                  </a:cubicBezTo>
                  <a:cubicBezTo>
                    <a:pt x="255" y="122"/>
                    <a:pt x="255" y="122"/>
                    <a:pt x="255" y="122"/>
                  </a:cubicBezTo>
                  <a:cubicBezTo>
                    <a:pt x="253" y="106"/>
                    <a:pt x="247" y="92"/>
                    <a:pt x="240" y="79"/>
                  </a:cubicBezTo>
                  <a:cubicBezTo>
                    <a:pt x="259" y="67"/>
                    <a:pt x="259" y="67"/>
                    <a:pt x="259" y="67"/>
                  </a:cubicBezTo>
                  <a:cubicBezTo>
                    <a:pt x="249" y="52"/>
                    <a:pt x="237" y="38"/>
                    <a:pt x="222" y="27"/>
                  </a:cubicBezTo>
                  <a:cubicBezTo>
                    <a:pt x="209" y="45"/>
                    <a:pt x="209" y="45"/>
                    <a:pt x="209" y="45"/>
                  </a:cubicBezTo>
                  <a:cubicBezTo>
                    <a:pt x="197" y="36"/>
                    <a:pt x="183" y="29"/>
                    <a:pt x="168" y="26"/>
                  </a:cubicBezTo>
                  <a:cubicBezTo>
                    <a:pt x="173" y="4"/>
                    <a:pt x="173" y="4"/>
                    <a:pt x="173" y="4"/>
                  </a:cubicBezTo>
                  <a:cubicBezTo>
                    <a:pt x="163" y="2"/>
                    <a:pt x="151" y="0"/>
                    <a:pt x="140" y="0"/>
                  </a:cubicBezTo>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177" name="Google Shape;177;p18"/>
          <p:cNvSpPr/>
          <p:nvPr/>
        </p:nvSpPr>
        <p:spPr>
          <a:xfrm>
            <a:off x="659854" y="4747273"/>
            <a:ext cx="555357" cy="555357"/>
          </a:xfrm>
          <a:custGeom>
            <a:rect b="b" l="l" r="r" t="t"/>
            <a:pathLst>
              <a:path extrusionOk="0" h="346" w="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178" name="Google Shape;178;p18"/>
          <p:cNvGrpSpPr/>
          <p:nvPr/>
        </p:nvGrpSpPr>
        <p:grpSpPr>
          <a:xfrm>
            <a:off x="843890" y="4888161"/>
            <a:ext cx="193621" cy="282257"/>
            <a:chOff x="3582988" y="3510757"/>
            <a:chExt cx="319086" cy="465156"/>
          </a:xfrm>
        </p:grpSpPr>
        <p:sp>
          <p:nvSpPr>
            <p:cNvPr id="179" name="Google Shape;179;p18"/>
            <p:cNvSpPr/>
            <p:nvPr/>
          </p:nvSpPr>
          <p:spPr>
            <a:xfrm>
              <a:off x="3582988" y="3510757"/>
              <a:ext cx="319086" cy="465156"/>
            </a:xfrm>
            <a:custGeom>
              <a:rect b="b" l="l" r="r" t="t"/>
              <a:pathLst>
                <a:path extrusionOk="0" h="21600" w="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rgbClr val="2C2C2B"/>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sp>
          <p:nvSpPr>
            <p:cNvPr id="180" name="Google Shape;180;p18"/>
            <p:cNvSpPr/>
            <p:nvPr/>
          </p:nvSpPr>
          <p:spPr>
            <a:xfrm>
              <a:off x="3655219" y="3583782"/>
              <a:ext cx="94446" cy="94446"/>
            </a:xfrm>
            <a:custGeom>
              <a:rect b="b" l="l" r="r" t="t"/>
              <a:pathLst>
                <a:path extrusionOk="0" h="21600" w="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rgbClr val="2C2C2B"/>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500">
                <a:solidFill>
                  <a:srgbClr val="FFFFFF"/>
                </a:solidFill>
                <a:latin typeface="Gill Sans"/>
                <a:ea typeface="Gill Sans"/>
                <a:cs typeface="Gill Sans"/>
                <a:sym typeface="Gill Sans"/>
              </a:endParaRPr>
            </a:p>
          </p:txBody>
        </p:sp>
      </p:grpSp>
      <p:grpSp>
        <p:nvGrpSpPr>
          <p:cNvPr id="181" name="Google Shape;181;p18"/>
          <p:cNvGrpSpPr/>
          <p:nvPr/>
        </p:nvGrpSpPr>
        <p:grpSpPr>
          <a:xfrm>
            <a:off x="1215211" y="4610942"/>
            <a:ext cx="4374217" cy="925964"/>
            <a:chOff x="5524105" y="1845669"/>
            <a:chExt cx="4374217" cy="925964"/>
          </a:xfrm>
        </p:grpSpPr>
        <p:sp>
          <p:nvSpPr>
            <p:cNvPr id="182" name="Google Shape;182;p18"/>
            <p:cNvSpPr txBox="1"/>
            <p:nvPr/>
          </p:nvSpPr>
          <p:spPr>
            <a:xfrm>
              <a:off x="5524105" y="1845669"/>
              <a:ext cx="3696000" cy="461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0000"/>
                </a:buClr>
                <a:buFont typeface="Arial"/>
                <a:buNone/>
              </a:pPr>
              <a:r>
                <a:rPr lang="en-US" sz="2400">
                  <a:solidFill>
                    <a:srgbClr val="3F3F3F"/>
                  </a:solidFill>
                  <a:latin typeface="Microsoft YaHei"/>
                  <a:ea typeface="Microsoft YaHei"/>
                  <a:cs typeface="Microsoft YaHei"/>
                  <a:sym typeface="Microsoft YaHei"/>
                </a:rPr>
                <a:t>machine translation</a:t>
              </a:r>
              <a:endParaRPr sz="2400">
                <a:solidFill>
                  <a:srgbClr val="3F3F3F"/>
                </a:solidFill>
                <a:latin typeface="Microsoft YaHei"/>
                <a:ea typeface="Microsoft YaHei"/>
                <a:cs typeface="Microsoft YaHei"/>
                <a:sym typeface="Microsoft YaHei"/>
              </a:endParaRPr>
            </a:p>
          </p:txBody>
        </p:sp>
        <p:sp>
          <p:nvSpPr>
            <p:cNvPr id="183" name="Google Shape;183;p18"/>
            <p:cNvSpPr txBox="1"/>
            <p:nvPr/>
          </p:nvSpPr>
          <p:spPr>
            <a:xfrm>
              <a:off x="5680322" y="2250233"/>
              <a:ext cx="4218000" cy="521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US">
                  <a:solidFill>
                    <a:schemeClr val="dk1"/>
                  </a:solidFill>
                  <a:latin typeface="Times New Roman"/>
                  <a:ea typeface="Times New Roman"/>
                  <a:cs typeface="Times New Roman"/>
                  <a:sym typeface="Times New Roman"/>
                </a:rPr>
                <a:t> machine translation using RNN, where the task is to transform a sentence </a:t>
              </a:r>
              <a:r>
                <a:rPr i="1" lang="en-US">
                  <a:solidFill>
                    <a:schemeClr val="dk1"/>
                  </a:solidFill>
                  <a:latin typeface="Times New Roman"/>
                  <a:ea typeface="Times New Roman"/>
                  <a:cs typeface="Times New Roman"/>
                  <a:sym typeface="Times New Roman"/>
                </a:rPr>
                <a:t>S </a:t>
              </a:r>
              <a:r>
                <a:rPr lang="en-US">
                  <a:solidFill>
                    <a:schemeClr val="dk1"/>
                  </a:solidFill>
                  <a:latin typeface="Times New Roman"/>
                  <a:ea typeface="Times New Roman"/>
                  <a:cs typeface="Times New Roman"/>
                  <a:sym typeface="Times New Roman"/>
                </a:rPr>
                <a:t>written in a source language, into its translation </a:t>
              </a:r>
              <a:r>
                <a:rPr i="1" lang="en-US">
                  <a:solidFill>
                    <a:schemeClr val="dk1"/>
                  </a:solidFill>
                  <a:latin typeface="Times New Roman"/>
                  <a:ea typeface="Times New Roman"/>
                  <a:cs typeface="Times New Roman"/>
                  <a:sym typeface="Times New Roman"/>
                </a:rPr>
                <a:t>T </a:t>
              </a:r>
              <a:r>
                <a:rPr lang="en-US">
                  <a:solidFill>
                    <a:schemeClr val="dk1"/>
                  </a:solidFill>
                  <a:latin typeface="Times New Roman"/>
                  <a:ea typeface="Times New Roman"/>
                  <a:cs typeface="Times New Roman"/>
                  <a:sym typeface="Times New Roman"/>
                </a:rPr>
                <a:t>in the target language, by maximizing </a:t>
              </a:r>
              <a:r>
                <a:rPr i="1" lang="en-US">
                  <a:solidFill>
                    <a:schemeClr val="dk1"/>
                  </a:solidFill>
                  <a:latin typeface="Times New Roman"/>
                  <a:ea typeface="Times New Roman"/>
                  <a:cs typeface="Times New Roman"/>
                  <a:sym typeface="Times New Roman"/>
                </a:rPr>
                <a:t>p</a:t>
              </a:r>
              <a:r>
                <a:rPr lang="en-US">
                  <a:solidFill>
                    <a:schemeClr val="dk1"/>
                  </a:solidFill>
                  <a:latin typeface="Times New Roman"/>
                  <a:ea typeface="Times New Roman"/>
                  <a:cs typeface="Times New Roman"/>
                  <a:sym typeface="Times New Roman"/>
                </a:rPr>
                <a:t>(</a:t>
              </a:r>
              <a:r>
                <a:rPr i="1" lang="en-US">
                  <a:solidFill>
                    <a:schemeClr val="dk1"/>
                  </a:solidFill>
                  <a:latin typeface="Times New Roman"/>
                  <a:ea typeface="Times New Roman"/>
                  <a:cs typeface="Times New Roman"/>
                  <a:sym typeface="Times New Roman"/>
                </a:rPr>
                <a:t>T|S</a:t>
              </a:r>
              <a:r>
                <a:rPr lang="en-US">
                  <a:solidFill>
                    <a:schemeClr val="dk1"/>
                  </a:solidFill>
                  <a:latin typeface="Times New Roman"/>
                  <a:ea typeface="Times New Roman"/>
                  <a:cs typeface="Times New Roman"/>
                  <a:sym typeface="Times New Roman"/>
                </a:rPr>
                <a:t>). An “encoder” RNN </a:t>
              </a:r>
              <a:r>
                <a:rPr i="1" lang="en-US">
                  <a:solidFill>
                    <a:schemeClr val="dk1"/>
                  </a:solidFill>
                  <a:latin typeface="Times New Roman"/>
                  <a:ea typeface="Times New Roman"/>
                  <a:cs typeface="Times New Roman"/>
                  <a:sym typeface="Times New Roman"/>
                </a:rPr>
                <a:t>reads </a:t>
              </a:r>
              <a:r>
                <a:rPr lang="en-US">
                  <a:solidFill>
                    <a:schemeClr val="dk1"/>
                  </a:solidFill>
                  <a:latin typeface="Times New Roman"/>
                  <a:ea typeface="Times New Roman"/>
                  <a:cs typeface="Times New Roman"/>
                  <a:sym typeface="Times New Roman"/>
                </a:rPr>
                <a:t>the source sentence and transforms it into a rich fixed-length vector representation, which in turn in used as the initial hidden state of a “decoder” RNN that </a:t>
              </a:r>
              <a:r>
                <a:rPr i="1" lang="en-US">
                  <a:solidFill>
                    <a:schemeClr val="dk1"/>
                  </a:solidFill>
                  <a:latin typeface="Times New Roman"/>
                  <a:ea typeface="Times New Roman"/>
                  <a:cs typeface="Times New Roman"/>
                  <a:sym typeface="Times New Roman"/>
                </a:rPr>
                <a:t>generates </a:t>
              </a:r>
              <a:r>
                <a:rPr lang="en-US">
                  <a:solidFill>
                    <a:schemeClr val="dk1"/>
                  </a:solidFill>
                  <a:latin typeface="Times New Roman"/>
                  <a:ea typeface="Times New Roman"/>
                  <a:cs typeface="Times New Roman"/>
                  <a:sym typeface="Times New Roman"/>
                </a:rPr>
                <a:t>the target sentence.</a:t>
              </a:r>
              <a:endParaRPr>
                <a:solidFill>
                  <a:srgbClr val="3F3F3F"/>
                </a:solidFill>
                <a:latin typeface="Microsoft YaHei"/>
                <a:ea typeface="Microsoft YaHei"/>
                <a:cs typeface="Microsoft YaHei"/>
                <a:sym typeface="Microsoft YaHei"/>
              </a:endParaRPr>
            </a:p>
          </p:txBody>
        </p:sp>
      </p:grpSp>
      <p:pic>
        <p:nvPicPr>
          <p:cNvPr id="184" name="Google Shape;184;p18"/>
          <p:cNvPicPr preferRelativeResize="0"/>
          <p:nvPr/>
        </p:nvPicPr>
        <p:blipFill>
          <a:blip r:embed="rId4">
            <a:alphaModFix/>
          </a:blip>
          <a:stretch>
            <a:fillRect/>
          </a:stretch>
        </p:blipFill>
        <p:spPr>
          <a:xfrm>
            <a:off x="6993149" y="1569726"/>
            <a:ext cx="4794925" cy="3241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19"/>
          <p:cNvSpPr/>
          <p:nvPr/>
        </p:nvSpPr>
        <p:spPr>
          <a:xfrm rot="5400000">
            <a:off x="304890" y="397065"/>
            <a:ext cx="281288" cy="28716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190" name="Google Shape;190;p19"/>
          <p:cNvSpPr txBox="1"/>
          <p:nvPr/>
        </p:nvSpPr>
        <p:spPr>
          <a:xfrm>
            <a:off x="595149" y="255659"/>
            <a:ext cx="3505200" cy="40011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chemeClr val="dk1"/>
              </a:buClr>
              <a:buFont typeface="Arial"/>
              <a:buNone/>
            </a:pPr>
            <a:r>
              <a:rPr b="1" lang="en-US" sz="3000">
                <a:solidFill>
                  <a:schemeClr val="dk1"/>
                </a:solidFill>
                <a:latin typeface="Times New Roman"/>
                <a:ea typeface="Times New Roman"/>
                <a:cs typeface="Times New Roman"/>
                <a:sym typeface="Times New Roman"/>
              </a:rPr>
              <a:t>Proposed solution</a:t>
            </a:r>
            <a:endParaRPr sz="2000">
              <a:solidFill>
                <a:schemeClr val="dk1"/>
              </a:solidFill>
              <a:latin typeface="Microsoft YaHei"/>
              <a:ea typeface="Microsoft YaHei"/>
              <a:cs typeface="Microsoft YaHei"/>
              <a:sym typeface="Microsoft YaHei"/>
            </a:endParaRPr>
          </a:p>
        </p:txBody>
      </p:sp>
      <p:sp>
        <p:nvSpPr>
          <p:cNvPr id="191" name="Google Shape;191;p19"/>
          <p:cNvSpPr txBox="1"/>
          <p:nvPr/>
        </p:nvSpPr>
        <p:spPr>
          <a:xfrm>
            <a:off x="6637075" y="1804400"/>
            <a:ext cx="5219700" cy="3000000"/>
          </a:xfrm>
          <a:prstGeom prst="rect">
            <a:avLst/>
          </a:prstGeom>
          <a:noFill/>
          <a:ln>
            <a:noFill/>
          </a:ln>
        </p:spPr>
        <p:txBody>
          <a:bodyPr anchorCtr="0" anchor="t" bIns="91425" lIns="91425" spcFirstLastPara="1" rIns="91425" wrap="square" tIns="91425">
            <a:noAutofit/>
          </a:bodyPr>
          <a:lstStyle/>
          <a:p>
            <a:pPr indent="0" lvl="0" marL="370840" rtl="0" algn="l">
              <a:spcBef>
                <a:spcPts val="0"/>
              </a:spcBef>
              <a:spcAft>
                <a:spcPts val="0"/>
              </a:spcAft>
              <a:buNone/>
            </a:pPr>
            <a:r>
              <a:rPr lang="en-US" sz="1800">
                <a:solidFill>
                  <a:schemeClr val="dk1"/>
                </a:solidFill>
                <a:latin typeface="Times New Roman"/>
                <a:ea typeface="Times New Roman"/>
                <a:cs typeface="Times New Roman"/>
                <a:sym typeface="Times New Roman"/>
              </a:rPr>
              <a:t> </a:t>
            </a:r>
            <a:endParaRPr sz="1800"/>
          </a:p>
        </p:txBody>
      </p:sp>
      <p:sp>
        <p:nvSpPr>
          <p:cNvPr id="192" name="Google Shape;192;p19"/>
          <p:cNvSpPr/>
          <p:nvPr/>
        </p:nvSpPr>
        <p:spPr>
          <a:xfrm>
            <a:off x="6637075" y="1693950"/>
            <a:ext cx="5421900" cy="3304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370840" rtl="0" algn="l">
              <a:spcBef>
                <a:spcPts val="0"/>
              </a:spcBef>
              <a:spcAft>
                <a:spcPts val="0"/>
              </a:spcAft>
              <a:buClr>
                <a:schemeClr val="dk1"/>
              </a:buClr>
              <a:buSzPts val="1100"/>
              <a:buFont typeface="Arial"/>
              <a:buNone/>
            </a:pPr>
            <a:r>
              <a:rPr lang="en-US" sz="1800">
                <a:solidFill>
                  <a:schemeClr val="dk1"/>
                </a:solidFill>
                <a:latin typeface="Times New Roman"/>
                <a:ea typeface="Times New Roman"/>
                <a:cs typeface="Times New Roman"/>
                <a:sym typeface="Times New Roman"/>
              </a:rPr>
              <a:t>CNNs can produce a rich representation of the input image by embedding it to a fixed-length vector. Hence, it is natural to use a CNN as an image“encoder”, by first pre-training it for an image classification task and using the last hidden layer as an input to the RNN decoder that generates sentences</a:t>
            </a:r>
            <a:endParaRPr/>
          </a:p>
        </p:txBody>
      </p:sp>
      <p:pic>
        <p:nvPicPr>
          <p:cNvPr id="193" name="Google Shape;193;p19"/>
          <p:cNvPicPr preferRelativeResize="0"/>
          <p:nvPr/>
        </p:nvPicPr>
        <p:blipFill>
          <a:blip r:embed="rId3">
            <a:alphaModFix/>
          </a:blip>
          <a:stretch>
            <a:fillRect/>
          </a:stretch>
        </p:blipFill>
        <p:spPr>
          <a:xfrm>
            <a:off x="511400" y="1155901"/>
            <a:ext cx="5821425" cy="4469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pic>
        <p:nvPicPr>
          <p:cNvPr id="198" name="Google Shape;198;p20"/>
          <p:cNvPicPr preferRelativeResize="0"/>
          <p:nvPr/>
        </p:nvPicPr>
        <p:blipFill rotWithShape="1">
          <a:blip r:embed="rId3">
            <a:alphaModFix/>
          </a:blip>
          <a:srcRect b="27391" l="0" r="0" t="0"/>
          <a:stretch/>
        </p:blipFill>
        <p:spPr>
          <a:xfrm>
            <a:off x="0" y="0"/>
            <a:ext cx="12192000" cy="2766349"/>
          </a:xfrm>
          <a:prstGeom prst="rect">
            <a:avLst/>
          </a:prstGeom>
          <a:noFill/>
          <a:ln>
            <a:noFill/>
          </a:ln>
        </p:spPr>
      </p:pic>
      <p:pic>
        <p:nvPicPr>
          <p:cNvPr id="199" name="Google Shape;199;p20"/>
          <p:cNvPicPr preferRelativeResize="0"/>
          <p:nvPr/>
        </p:nvPicPr>
        <p:blipFill rotWithShape="1">
          <a:blip r:embed="rId4">
            <a:alphaModFix/>
          </a:blip>
          <a:srcRect b="18785" l="84968" r="0" t="0"/>
          <a:stretch/>
        </p:blipFill>
        <p:spPr>
          <a:xfrm>
            <a:off x="9109314" y="-1"/>
            <a:ext cx="3210008" cy="5419846"/>
          </a:xfrm>
          <a:prstGeom prst="rect">
            <a:avLst/>
          </a:prstGeom>
          <a:noFill/>
          <a:ln>
            <a:noFill/>
          </a:ln>
        </p:spPr>
      </p:pic>
      <p:pic>
        <p:nvPicPr>
          <p:cNvPr id="200" name="Google Shape;200;p20"/>
          <p:cNvPicPr preferRelativeResize="0"/>
          <p:nvPr/>
        </p:nvPicPr>
        <p:blipFill rotWithShape="1">
          <a:blip r:embed="rId4">
            <a:alphaModFix/>
          </a:blip>
          <a:srcRect b="53722" l="45568" r="36203" t="-1"/>
          <a:stretch/>
        </p:blipFill>
        <p:spPr>
          <a:xfrm>
            <a:off x="-127321" y="-1"/>
            <a:ext cx="3909764" cy="3102016"/>
          </a:xfrm>
          <a:prstGeom prst="rect">
            <a:avLst/>
          </a:prstGeom>
          <a:noFill/>
          <a:ln>
            <a:noFill/>
          </a:ln>
        </p:spPr>
      </p:pic>
      <p:pic>
        <p:nvPicPr>
          <p:cNvPr id="201" name="Google Shape;201;p20"/>
          <p:cNvPicPr preferRelativeResize="0"/>
          <p:nvPr/>
        </p:nvPicPr>
        <p:blipFill rotWithShape="1">
          <a:blip r:embed="rId5">
            <a:alphaModFix/>
          </a:blip>
          <a:srcRect b="0" l="0" r="85623" t="52084"/>
          <a:stretch/>
        </p:blipFill>
        <p:spPr>
          <a:xfrm>
            <a:off x="0" y="3964984"/>
            <a:ext cx="1851949" cy="2893016"/>
          </a:xfrm>
          <a:prstGeom prst="rect">
            <a:avLst/>
          </a:prstGeom>
          <a:noFill/>
          <a:ln>
            <a:noFill/>
          </a:ln>
        </p:spPr>
      </p:pic>
      <p:grpSp>
        <p:nvGrpSpPr>
          <p:cNvPr id="202" name="Google Shape;202;p20"/>
          <p:cNvGrpSpPr/>
          <p:nvPr/>
        </p:nvGrpSpPr>
        <p:grpSpPr>
          <a:xfrm>
            <a:off x="3782443" y="2819511"/>
            <a:ext cx="4653907" cy="1934139"/>
            <a:chOff x="3782443" y="2349989"/>
            <a:chExt cx="4653907" cy="1934139"/>
          </a:xfrm>
        </p:grpSpPr>
        <p:sp>
          <p:nvSpPr>
            <p:cNvPr id="203" name="Google Shape;203;p20"/>
            <p:cNvSpPr/>
            <p:nvPr/>
          </p:nvSpPr>
          <p:spPr>
            <a:xfrm>
              <a:off x="4147225" y="3914828"/>
              <a:ext cx="3753900" cy="369300"/>
            </a:xfrm>
            <a:prstGeom prst="rect">
              <a:avLst/>
            </a:prstGeom>
            <a:noFill/>
            <a:ln>
              <a:noFill/>
            </a:ln>
          </p:spPr>
          <p:txBody>
            <a:bodyPr anchorCtr="0" anchor="t" bIns="45700" lIns="91425" spcFirstLastPara="1" rIns="91425" wrap="square" tIns="45700">
              <a:noAutofit/>
            </a:bodyPr>
            <a:lstStyle/>
            <a:p>
              <a:pPr indent="0" lvl="0" marL="370840" rtl="0" algn="l">
                <a:spcBef>
                  <a:spcPts val="675"/>
                </a:spcBef>
                <a:spcAft>
                  <a:spcPts val="0"/>
                </a:spcAft>
                <a:buNone/>
              </a:pPr>
              <a:r>
                <a:rPr b="1" lang="en-US" sz="2400">
                  <a:solidFill>
                    <a:schemeClr val="dk1"/>
                  </a:solidFill>
                  <a:latin typeface="Times New Roman"/>
                  <a:ea typeface="Times New Roman"/>
                  <a:cs typeface="Times New Roman"/>
                  <a:sym typeface="Times New Roman"/>
                </a:rPr>
                <a:t>Implementation details</a:t>
              </a:r>
              <a:endParaRPr sz="2400">
                <a:solidFill>
                  <a:srgbClr val="2C2C2B"/>
                </a:solidFill>
                <a:latin typeface="Microsoft YaHei"/>
                <a:ea typeface="Microsoft YaHei"/>
                <a:cs typeface="Microsoft YaHei"/>
                <a:sym typeface="Microsoft YaHei"/>
              </a:endParaRPr>
            </a:p>
          </p:txBody>
        </p:sp>
        <p:sp>
          <p:nvSpPr>
            <p:cNvPr id="204" name="Google Shape;204;p20"/>
            <p:cNvSpPr txBox="1"/>
            <p:nvPr/>
          </p:nvSpPr>
          <p:spPr>
            <a:xfrm>
              <a:off x="3782443" y="2349989"/>
              <a:ext cx="4653907" cy="144655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8800">
                  <a:solidFill>
                    <a:srgbClr val="2C2C2B"/>
                  </a:solidFill>
                  <a:latin typeface="Microsoft YaHei"/>
                  <a:ea typeface="Microsoft YaHei"/>
                  <a:cs typeface="Microsoft YaHei"/>
                  <a:sym typeface="Microsoft YaHei"/>
                </a:rPr>
                <a:t>Part 03</a:t>
              </a:r>
              <a:endParaRPr sz="8800">
                <a:solidFill>
                  <a:srgbClr val="2C2C2B"/>
                </a:solidFill>
                <a:latin typeface="Microsoft YaHei"/>
                <a:ea typeface="Microsoft YaHei"/>
                <a:cs typeface="Microsoft YaHei"/>
                <a:sym typeface="Microsoft YaHei"/>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21"/>
          <p:cNvSpPr/>
          <p:nvPr/>
        </p:nvSpPr>
        <p:spPr>
          <a:xfrm rot="5400000">
            <a:off x="304890" y="397065"/>
            <a:ext cx="281288" cy="287160"/>
          </a:xfrm>
          <a:prstGeom prst="triangle">
            <a:avLst>
              <a:gd fmla="val 50000" name="adj"/>
            </a:avLst>
          </a:prstGeom>
          <a:solidFill>
            <a:srgbClr val="2C2C2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00">
              <a:solidFill>
                <a:schemeClr val="lt1"/>
              </a:solidFill>
              <a:latin typeface="Microsoft YaHei"/>
              <a:ea typeface="Microsoft YaHei"/>
              <a:cs typeface="Microsoft YaHei"/>
              <a:sym typeface="Microsoft YaHei"/>
            </a:endParaRPr>
          </a:p>
        </p:txBody>
      </p:sp>
      <p:sp>
        <p:nvSpPr>
          <p:cNvPr id="210" name="Google Shape;210;p21"/>
          <p:cNvSpPr txBox="1"/>
          <p:nvPr/>
        </p:nvSpPr>
        <p:spPr>
          <a:xfrm>
            <a:off x="589126" y="240100"/>
            <a:ext cx="3894300" cy="400200"/>
          </a:xfrm>
          <a:prstGeom prst="rect">
            <a:avLst/>
          </a:prstGeom>
          <a:noFill/>
          <a:ln>
            <a:noFill/>
          </a:ln>
        </p:spPr>
        <p:txBody>
          <a:bodyPr anchorCtr="0" anchor="t" bIns="45700" lIns="91425" spcFirstLastPara="1" rIns="91425" wrap="square" tIns="45700">
            <a:noAutofit/>
          </a:bodyPr>
          <a:lstStyle/>
          <a:p>
            <a:pPr indent="0" lvl="0" marL="370840" rtl="0" algn="l">
              <a:spcBef>
                <a:spcPts val="675"/>
              </a:spcBef>
              <a:spcAft>
                <a:spcPts val="0"/>
              </a:spcAft>
              <a:buClr>
                <a:schemeClr val="dk1"/>
              </a:buClr>
              <a:buSzPts val="1100"/>
              <a:buFont typeface="Arial"/>
              <a:buNone/>
            </a:pPr>
            <a:r>
              <a:rPr b="1" lang="en-US" sz="2400">
                <a:solidFill>
                  <a:schemeClr val="dk1"/>
                </a:solidFill>
                <a:latin typeface="Times New Roman"/>
                <a:ea typeface="Times New Roman"/>
                <a:cs typeface="Times New Roman"/>
                <a:sym typeface="Times New Roman"/>
              </a:rPr>
              <a:t>Implementation details</a:t>
            </a:r>
            <a:endParaRPr sz="2000">
              <a:solidFill>
                <a:schemeClr val="dk1"/>
              </a:solidFill>
              <a:latin typeface="Microsoft YaHei"/>
              <a:ea typeface="Microsoft YaHei"/>
              <a:cs typeface="Microsoft YaHei"/>
              <a:sym typeface="Microsoft YaHei"/>
            </a:endParaRPr>
          </a:p>
        </p:txBody>
      </p:sp>
      <p:grpSp>
        <p:nvGrpSpPr>
          <p:cNvPr id="211" name="Google Shape;211;p21"/>
          <p:cNvGrpSpPr/>
          <p:nvPr/>
        </p:nvGrpSpPr>
        <p:grpSpPr>
          <a:xfrm>
            <a:off x="1329249" y="2885201"/>
            <a:ext cx="9367900" cy="1476643"/>
            <a:chOff x="3088622" y="4992223"/>
            <a:chExt cx="18506321" cy="3312345"/>
          </a:xfrm>
        </p:grpSpPr>
        <p:grpSp>
          <p:nvGrpSpPr>
            <p:cNvPr id="212" name="Google Shape;212;p21"/>
            <p:cNvGrpSpPr/>
            <p:nvPr/>
          </p:nvGrpSpPr>
          <p:grpSpPr>
            <a:xfrm>
              <a:off x="3088622" y="4992223"/>
              <a:ext cx="4392860" cy="2872249"/>
              <a:chOff x="0" y="0"/>
              <a:chExt cx="4392859" cy="2872248"/>
            </a:xfrm>
          </p:grpSpPr>
          <p:sp>
            <p:nvSpPr>
              <p:cNvPr id="213" name="Google Shape;213;p21"/>
              <p:cNvSpPr/>
              <p:nvPr/>
            </p:nvSpPr>
            <p:spPr>
              <a:xfrm>
                <a:off x="0" y="0"/>
                <a:ext cx="4392859" cy="2872248"/>
              </a:xfrm>
              <a:custGeom>
                <a:rect b="b" l="l" r="r" t="t"/>
                <a:pathLst>
                  <a:path extrusionOk="0" h="21600" w="21600">
                    <a:moveTo>
                      <a:pt x="0" y="0"/>
                    </a:moveTo>
                    <a:lnTo>
                      <a:pt x="5030" y="10904"/>
                    </a:lnTo>
                    <a:lnTo>
                      <a:pt x="0" y="21600"/>
                    </a:lnTo>
                    <a:lnTo>
                      <a:pt x="16497" y="21600"/>
                    </a:lnTo>
                    <a:lnTo>
                      <a:pt x="21600" y="10886"/>
                    </a:lnTo>
                    <a:lnTo>
                      <a:pt x="16483" y="28"/>
                    </a:lnTo>
                    <a:lnTo>
                      <a:pt x="0" y="0"/>
                    </a:lnTo>
                    <a:close/>
                  </a:path>
                </a:pathLst>
              </a:custGeom>
              <a:solidFill>
                <a:srgbClr val="2C2C2B"/>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14" name="Google Shape;214;p21"/>
              <p:cNvSpPr/>
              <p:nvPr/>
            </p:nvSpPr>
            <p:spPr>
              <a:xfrm>
                <a:off x="1132548" y="1502842"/>
                <a:ext cx="2503803" cy="478501"/>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600">
                    <a:solidFill>
                      <a:srgbClr val="FAF9FC"/>
                    </a:solidFill>
                  </a:rPr>
                  <a:t>load_text</a:t>
                </a:r>
                <a:endParaRPr sz="1600">
                  <a:solidFill>
                    <a:srgbClr val="FAF9FC"/>
                  </a:solidFill>
                  <a:latin typeface="Arial"/>
                  <a:ea typeface="Arial"/>
                  <a:cs typeface="Arial"/>
                  <a:sym typeface="Arial"/>
                </a:endParaRPr>
              </a:p>
            </p:txBody>
          </p:sp>
        </p:grpSp>
        <p:grpSp>
          <p:nvGrpSpPr>
            <p:cNvPr id="215" name="Google Shape;215;p21"/>
            <p:cNvGrpSpPr/>
            <p:nvPr/>
          </p:nvGrpSpPr>
          <p:grpSpPr>
            <a:xfrm>
              <a:off x="6608912" y="4992223"/>
              <a:ext cx="4392861" cy="2872249"/>
              <a:chOff x="0" y="0"/>
              <a:chExt cx="4392859" cy="2872248"/>
            </a:xfrm>
          </p:grpSpPr>
          <p:sp>
            <p:nvSpPr>
              <p:cNvPr id="216" name="Google Shape;216;p21"/>
              <p:cNvSpPr/>
              <p:nvPr/>
            </p:nvSpPr>
            <p:spPr>
              <a:xfrm>
                <a:off x="0" y="0"/>
                <a:ext cx="4392859" cy="2872248"/>
              </a:xfrm>
              <a:custGeom>
                <a:rect b="b" l="l" r="r" t="t"/>
                <a:pathLst>
                  <a:path extrusionOk="0" h="21600" w="21600">
                    <a:moveTo>
                      <a:pt x="0" y="0"/>
                    </a:moveTo>
                    <a:lnTo>
                      <a:pt x="5030" y="10904"/>
                    </a:lnTo>
                    <a:lnTo>
                      <a:pt x="0" y="21600"/>
                    </a:lnTo>
                    <a:lnTo>
                      <a:pt x="16497" y="21600"/>
                    </a:lnTo>
                    <a:lnTo>
                      <a:pt x="21600" y="10886"/>
                    </a:lnTo>
                    <a:lnTo>
                      <a:pt x="16483" y="28"/>
                    </a:lnTo>
                    <a:lnTo>
                      <a:pt x="0" y="0"/>
                    </a:lnTo>
                    <a:close/>
                  </a:path>
                </a:pathLst>
              </a:custGeom>
              <a:solidFill>
                <a:srgbClr val="2C2C2B"/>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sz="11200">
                  <a:solidFill>
                    <a:schemeClr val="dk1"/>
                  </a:solidFill>
                  <a:latin typeface="Arial"/>
                  <a:ea typeface="Arial"/>
                  <a:cs typeface="Arial"/>
                  <a:sym typeface="Arial"/>
                </a:endParaRPr>
              </a:p>
            </p:txBody>
          </p:sp>
          <p:sp>
            <p:nvSpPr>
              <p:cNvPr id="217" name="Google Shape;217;p21"/>
              <p:cNvSpPr/>
              <p:nvPr/>
            </p:nvSpPr>
            <p:spPr>
              <a:xfrm>
                <a:off x="1194479" y="1526122"/>
                <a:ext cx="2020047" cy="431801"/>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2000">
                    <a:solidFill>
                      <a:srgbClr val="FAF9FC"/>
                    </a:solidFill>
                  </a:rPr>
                  <a:t>all_img_captions</a:t>
                </a:r>
                <a:endParaRPr sz="2000">
                  <a:solidFill>
                    <a:srgbClr val="FAF9FC"/>
                  </a:solidFill>
                  <a:latin typeface="Arial"/>
                  <a:ea typeface="Arial"/>
                  <a:cs typeface="Arial"/>
                  <a:sym typeface="Arial"/>
                </a:endParaRPr>
              </a:p>
            </p:txBody>
          </p:sp>
        </p:grpSp>
        <p:grpSp>
          <p:nvGrpSpPr>
            <p:cNvPr id="218" name="Google Shape;218;p21"/>
            <p:cNvGrpSpPr/>
            <p:nvPr/>
          </p:nvGrpSpPr>
          <p:grpSpPr>
            <a:xfrm>
              <a:off x="10145352" y="4992223"/>
              <a:ext cx="4392861" cy="2872249"/>
              <a:chOff x="0" y="0"/>
              <a:chExt cx="4392859" cy="2872248"/>
            </a:xfrm>
          </p:grpSpPr>
          <p:sp>
            <p:nvSpPr>
              <p:cNvPr id="219" name="Google Shape;219;p21"/>
              <p:cNvSpPr/>
              <p:nvPr/>
            </p:nvSpPr>
            <p:spPr>
              <a:xfrm>
                <a:off x="0" y="0"/>
                <a:ext cx="4392859" cy="2872248"/>
              </a:xfrm>
              <a:custGeom>
                <a:rect b="b" l="l" r="r" t="t"/>
                <a:pathLst>
                  <a:path extrusionOk="0" h="21600" w="21600">
                    <a:moveTo>
                      <a:pt x="0" y="0"/>
                    </a:moveTo>
                    <a:lnTo>
                      <a:pt x="5030" y="10904"/>
                    </a:lnTo>
                    <a:lnTo>
                      <a:pt x="0" y="21600"/>
                    </a:lnTo>
                    <a:lnTo>
                      <a:pt x="16497" y="21600"/>
                    </a:lnTo>
                    <a:lnTo>
                      <a:pt x="21600" y="10886"/>
                    </a:lnTo>
                    <a:lnTo>
                      <a:pt x="16483" y="28"/>
                    </a:lnTo>
                    <a:lnTo>
                      <a:pt x="0" y="0"/>
                    </a:lnTo>
                    <a:close/>
                  </a:path>
                </a:pathLst>
              </a:custGeom>
              <a:solidFill>
                <a:srgbClr val="2C2C2B"/>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sz="11200">
                  <a:solidFill>
                    <a:schemeClr val="dk1"/>
                  </a:solidFill>
                  <a:latin typeface="Arial"/>
                  <a:ea typeface="Arial"/>
                  <a:cs typeface="Arial"/>
                  <a:sym typeface="Arial"/>
                </a:endParaRPr>
              </a:p>
            </p:txBody>
          </p:sp>
          <p:sp>
            <p:nvSpPr>
              <p:cNvPr id="220" name="Google Shape;220;p21"/>
              <p:cNvSpPr/>
              <p:nvPr/>
            </p:nvSpPr>
            <p:spPr>
              <a:xfrm>
                <a:off x="1186403" y="1465510"/>
                <a:ext cx="2891768" cy="492413"/>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800">
                    <a:solidFill>
                      <a:srgbClr val="FAF9FC"/>
                    </a:solidFill>
                  </a:rPr>
                  <a:t>cleaned_text</a:t>
                </a:r>
                <a:endParaRPr sz="1800">
                  <a:solidFill>
                    <a:srgbClr val="FAF9FC"/>
                  </a:solidFill>
                  <a:latin typeface="Arial"/>
                  <a:ea typeface="Arial"/>
                  <a:cs typeface="Arial"/>
                  <a:sym typeface="Arial"/>
                </a:endParaRPr>
              </a:p>
            </p:txBody>
          </p:sp>
        </p:grpSp>
        <p:grpSp>
          <p:nvGrpSpPr>
            <p:cNvPr id="221" name="Google Shape;221;p21"/>
            <p:cNvGrpSpPr/>
            <p:nvPr/>
          </p:nvGrpSpPr>
          <p:grpSpPr>
            <a:xfrm>
              <a:off x="13649495" y="4992223"/>
              <a:ext cx="4392860" cy="2872249"/>
              <a:chOff x="0" y="0"/>
              <a:chExt cx="4392859" cy="2872248"/>
            </a:xfrm>
          </p:grpSpPr>
          <p:sp>
            <p:nvSpPr>
              <p:cNvPr id="222" name="Google Shape;222;p21"/>
              <p:cNvSpPr/>
              <p:nvPr/>
            </p:nvSpPr>
            <p:spPr>
              <a:xfrm>
                <a:off x="0" y="0"/>
                <a:ext cx="4392859" cy="2872248"/>
              </a:xfrm>
              <a:custGeom>
                <a:rect b="b" l="l" r="r" t="t"/>
                <a:pathLst>
                  <a:path extrusionOk="0" h="21600" w="21600">
                    <a:moveTo>
                      <a:pt x="0" y="0"/>
                    </a:moveTo>
                    <a:lnTo>
                      <a:pt x="5030" y="10904"/>
                    </a:lnTo>
                    <a:lnTo>
                      <a:pt x="0" y="21600"/>
                    </a:lnTo>
                    <a:lnTo>
                      <a:pt x="16497" y="21600"/>
                    </a:lnTo>
                    <a:lnTo>
                      <a:pt x="21600" y="10886"/>
                    </a:lnTo>
                    <a:lnTo>
                      <a:pt x="16483" y="28"/>
                    </a:lnTo>
                    <a:lnTo>
                      <a:pt x="0" y="0"/>
                    </a:lnTo>
                    <a:close/>
                  </a:path>
                </a:pathLst>
              </a:custGeom>
              <a:solidFill>
                <a:srgbClr val="2C2C2B"/>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sz="11200">
                  <a:solidFill>
                    <a:schemeClr val="dk1"/>
                  </a:solidFill>
                  <a:latin typeface="Arial"/>
                  <a:ea typeface="Arial"/>
                  <a:cs typeface="Arial"/>
                  <a:sym typeface="Arial"/>
                </a:endParaRPr>
              </a:p>
            </p:txBody>
          </p:sp>
          <p:sp>
            <p:nvSpPr>
              <p:cNvPr id="223" name="Google Shape;223;p21"/>
              <p:cNvSpPr/>
              <p:nvPr/>
            </p:nvSpPr>
            <p:spPr>
              <a:xfrm>
                <a:off x="1186405" y="1465510"/>
                <a:ext cx="2594082" cy="492413"/>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800">
                    <a:solidFill>
                      <a:srgbClr val="FAF9FC"/>
                    </a:solidFill>
                  </a:rPr>
                  <a:t>text_vacobulary</a:t>
                </a:r>
                <a:endParaRPr sz="1800">
                  <a:solidFill>
                    <a:srgbClr val="FAF9FC"/>
                  </a:solidFill>
                  <a:latin typeface="Arial"/>
                  <a:ea typeface="Arial"/>
                  <a:cs typeface="Arial"/>
                  <a:sym typeface="Arial"/>
                </a:endParaRPr>
              </a:p>
            </p:txBody>
          </p:sp>
        </p:grpSp>
        <p:grpSp>
          <p:nvGrpSpPr>
            <p:cNvPr id="224" name="Google Shape;224;p21"/>
            <p:cNvGrpSpPr/>
            <p:nvPr/>
          </p:nvGrpSpPr>
          <p:grpSpPr>
            <a:xfrm>
              <a:off x="17202083" y="4992223"/>
              <a:ext cx="4392860" cy="2872249"/>
              <a:chOff x="0" y="0"/>
              <a:chExt cx="4392859" cy="2872248"/>
            </a:xfrm>
          </p:grpSpPr>
          <p:sp>
            <p:nvSpPr>
              <p:cNvPr id="225" name="Google Shape;225;p21"/>
              <p:cNvSpPr/>
              <p:nvPr/>
            </p:nvSpPr>
            <p:spPr>
              <a:xfrm>
                <a:off x="0" y="0"/>
                <a:ext cx="4392859" cy="2872248"/>
              </a:xfrm>
              <a:custGeom>
                <a:rect b="b" l="l" r="r" t="t"/>
                <a:pathLst>
                  <a:path extrusionOk="0" h="21600" w="21600">
                    <a:moveTo>
                      <a:pt x="0" y="0"/>
                    </a:moveTo>
                    <a:lnTo>
                      <a:pt x="5030" y="10904"/>
                    </a:lnTo>
                    <a:lnTo>
                      <a:pt x="0" y="21600"/>
                    </a:lnTo>
                    <a:lnTo>
                      <a:pt x="16497" y="21600"/>
                    </a:lnTo>
                    <a:lnTo>
                      <a:pt x="21600" y="10886"/>
                    </a:lnTo>
                    <a:lnTo>
                      <a:pt x="16483" y="28"/>
                    </a:lnTo>
                    <a:lnTo>
                      <a:pt x="0" y="0"/>
                    </a:lnTo>
                    <a:close/>
                  </a:path>
                </a:pathLst>
              </a:custGeom>
              <a:solidFill>
                <a:srgbClr val="2C2C2B"/>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sz="11200">
                  <a:solidFill>
                    <a:schemeClr val="dk1"/>
                  </a:solidFill>
                  <a:latin typeface="Arial"/>
                  <a:ea typeface="Arial"/>
                  <a:cs typeface="Arial"/>
                  <a:sym typeface="Arial"/>
                </a:endParaRPr>
              </a:p>
            </p:txBody>
          </p:sp>
          <p:sp>
            <p:nvSpPr>
              <p:cNvPr id="226" name="Google Shape;226;p21"/>
              <p:cNvSpPr/>
              <p:nvPr/>
            </p:nvSpPr>
            <p:spPr>
              <a:xfrm>
                <a:off x="1186406" y="1526123"/>
                <a:ext cx="2020047" cy="431801"/>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2000">
                    <a:solidFill>
                      <a:srgbClr val="FAF9FC"/>
                    </a:solidFill>
                  </a:rPr>
                  <a:t>save_descriptions</a:t>
                </a:r>
                <a:endParaRPr sz="2000">
                  <a:solidFill>
                    <a:srgbClr val="FAF9FC"/>
                  </a:solidFill>
                  <a:latin typeface="Arial"/>
                  <a:ea typeface="Arial"/>
                  <a:cs typeface="Arial"/>
                  <a:sym typeface="Arial"/>
                </a:endParaRPr>
              </a:p>
            </p:txBody>
          </p:sp>
        </p:grpSp>
        <p:grpSp>
          <p:nvGrpSpPr>
            <p:cNvPr id="227" name="Google Shape;227;p21"/>
            <p:cNvGrpSpPr/>
            <p:nvPr/>
          </p:nvGrpSpPr>
          <p:grpSpPr>
            <a:xfrm>
              <a:off x="4859754" y="7453973"/>
              <a:ext cx="850595" cy="850595"/>
              <a:chOff x="0" y="0"/>
              <a:chExt cx="850594" cy="850594"/>
            </a:xfrm>
          </p:grpSpPr>
          <p:sp>
            <p:nvSpPr>
              <p:cNvPr id="228" name="Google Shape;228;p21"/>
              <p:cNvSpPr/>
              <p:nvPr/>
            </p:nvSpPr>
            <p:spPr>
              <a:xfrm>
                <a:off x="0" y="0"/>
                <a:ext cx="850594" cy="850594"/>
              </a:xfrm>
              <a:custGeom>
                <a:rect b="b" l="l" r="r" t="t"/>
                <a:pathLst>
                  <a:path extrusionOk="0" h="19679" w="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2C2C2B"/>
              </a:solidFill>
              <a:ln cap="flat" cmpd="sng" w="50800">
                <a:solidFill>
                  <a:srgbClr val="FBF9FC"/>
                </a:solidFill>
                <a:prstDash val="solid"/>
                <a:miter lim="400000"/>
                <a:headEnd len="sm" w="sm" type="none"/>
                <a:tailEnd len="sm" w="sm" type="none"/>
              </a:ln>
            </p:spPr>
            <p:txBody>
              <a:bodyPr anchorCtr="0" anchor="ctr" bIns="0" lIns="0" spcFirstLastPara="1" rIns="0" wrap="square" tIns="0">
                <a:noAutofit/>
              </a:bodyPr>
              <a:lstStyle/>
              <a:p>
                <a:pPr indent="0" lvl="0" marL="0" marR="0" rtl="0" algn="l">
                  <a:spcBef>
                    <a:spcPts val="0"/>
                  </a:spcBef>
                  <a:spcAft>
                    <a:spcPts val="0"/>
                  </a:spcAft>
                  <a:buNone/>
                </a:pPr>
                <a:r>
                  <a:t/>
                </a:r>
                <a:endParaRPr sz="11200">
                  <a:solidFill>
                    <a:schemeClr val="dk1"/>
                  </a:solidFill>
                  <a:latin typeface="Arial"/>
                  <a:ea typeface="Arial"/>
                  <a:cs typeface="Arial"/>
                  <a:sym typeface="Arial"/>
                </a:endParaRPr>
              </a:p>
            </p:txBody>
          </p:sp>
          <p:sp>
            <p:nvSpPr>
              <p:cNvPr id="229" name="Google Shape;229;p21"/>
              <p:cNvSpPr/>
              <p:nvPr/>
            </p:nvSpPr>
            <p:spPr>
              <a:xfrm>
                <a:off x="264551" y="102303"/>
                <a:ext cx="250430" cy="6223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b="1" lang="en-US" sz="3200">
                    <a:solidFill>
                      <a:srgbClr val="FAF9FC"/>
                    </a:solidFill>
                    <a:latin typeface="Oxygen"/>
                    <a:ea typeface="Oxygen"/>
                    <a:cs typeface="Oxygen"/>
                    <a:sym typeface="Oxygen"/>
                  </a:rPr>
                  <a:t>1</a:t>
                </a:r>
                <a:endParaRPr b="1" sz="3200">
                  <a:solidFill>
                    <a:srgbClr val="FAF9FC"/>
                  </a:solidFill>
                  <a:latin typeface="Oxygen"/>
                  <a:ea typeface="Oxygen"/>
                  <a:cs typeface="Oxygen"/>
                  <a:sym typeface="Oxygen"/>
                </a:endParaRPr>
              </a:p>
            </p:txBody>
          </p:sp>
        </p:grpSp>
        <p:grpSp>
          <p:nvGrpSpPr>
            <p:cNvPr id="230" name="Google Shape;230;p21"/>
            <p:cNvGrpSpPr/>
            <p:nvPr/>
          </p:nvGrpSpPr>
          <p:grpSpPr>
            <a:xfrm>
              <a:off x="8388119" y="7453972"/>
              <a:ext cx="850595" cy="850595"/>
              <a:chOff x="0" y="0"/>
              <a:chExt cx="850594" cy="850594"/>
            </a:xfrm>
          </p:grpSpPr>
          <p:sp>
            <p:nvSpPr>
              <p:cNvPr id="231" name="Google Shape;231;p21"/>
              <p:cNvSpPr/>
              <p:nvPr/>
            </p:nvSpPr>
            <p:spPr>
              <a:xfrm>
                <a:off x="0" y="0"/>
                <a:ext cx="850594" cy="850594"/>
              </a:xfrm>
              <a:custGeom>
                <a:rect b="b" l="l" r="r" t="t"/>
                <a:pathLst>
                  <a:path extrusionOk="0" h="19679" w="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2C2C2B"/>
              </a:solidFill>
              <a:ln cap="flat" cmpd="sng" w="50800">
                <a:solidFill>
                  <a:srgbClr val="FBF9FC"/>
                </a:solidFill>
                <a:prstDash val="solid"/>
                <a:miter lim="400000"/>
                <a:headEnd len="sm" w="sm" type="none"/>
                <a:tailEnd len="sm" w="sm" type="none"/>
              </a:ln>
            </p:spPr>
            <p:txBody>
              <a:bodyPr anchorCtr="0" anchor="ctr" bIns="0" lIns="0" spcFirstLastPara="1" rIns="0" wrap="square" tIns="0">
                <a:noAutofit/>
              </a:bodyPr>
              <a:lstStyle/>
              <a:p>
                <a:pPr indent="0" lvl="0" marL="0" marR="0" rtl="0" algn="l">
                  <a:spcBef>
                    <a:spcPts val="0"/>
                  </a:spcBef>
                  <a:spcAft>
                    <a:spcPts val="0"/>
                  </a:spcAft>
                  <a:buNone/>
                </a:pPr>
                <a:r>
                  <a:t/>
                </a:r>
                <a:endParaRPr sz="11200">
                  <a:solidFill>
                    <a:schemeClr val="dk1"/>
                  </a:solidFill>
                  <a:latin typeface="Arial"/>
                  <a:ea typeface="Arial"/>
                  <a:cs typeface="Arial"/>
                  <a:sym typeface="Arial"/>
                </a:endParaRPr>
              </a:p>
            </p:txBody>
          </p:sp>
          <p:sp>
            <p:nvSpPr>
              <p:cNvPr id="232" name="Google Shape;232;p21"/>
              <p:cNvSpPr/>
              <p:nvPr/>
            </p:nvSpPr>
            <p:spPr>
              <a:xfrm>
                <a:off x="263570" y="114146"/>
                <a:ext cx="323454" cy="622301"/>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b="1" lang="en-US" sz="3200">
                    <a:solidFill>
                      <a:srgbClr val="FAF9FC"/>
                    </a:solidFill>
                    <a:latin typeface="Oxygen"/>
                    <a:ea typeface="Oxygen"/>
                    <a:cs typeface="Oxygen"/>
                    <a:sym typeface="Oxygen"/>
                  </a:rPr>
                  <a:t>2</a:t>
                </a:r>
                <a:endParaRPr b="1" sz="3200">
                  <a:solidFill>
                    <a:srgbClr val="FAF9FC"/>
                  </a:solidFill>
                  <a:latin typeface="Oxygen"/>
                  <a:ea typeface="Oxygen"/>
                  <a:cs typeface="Oxygen"/>
                  <a:sym typeface="Oxygen"/>
                </a:endParaRPr>
              </a:p>
            </p:txBody>
          </p:sp>
        </p:grpSp>
        <p:grpSp>
          <p:nvGrpSpPr>
            <p:cNvPr id="233" name="Google Shape;233;p21"/>
            <p:cNvGrpSpPr/>
            <p:nvPr/>
          </p:nvGrpSpPr>
          <p:grpSpPr>
            <a:xfrm>
              <a:off x="11916485" y="7453972"/>
              <a:ext cx="850595" cy="850595"/>
              <a:chOff x="0" y="0"/>
              <a:chExt cx="850594" cy="850594"/>
            </a:xfrm>
          </p:grpSpPr>
          <p:sp>
            <p:nvSpPr>
              <p:cNvPr id="234" name="Google Shape;234;p21"/>
              <p:cNvSpPr/>
              <p:nvPr/>
            </p:nvSpPr>
            <p:spPr>
              <a:xfrm>
                <a:off x="0" y="0"/>
                <a:ext cx="850594" cy="850594"/>
              </a:xfrm>
              <a:custGeom>
                <a:rect b="b" l="l" r="r" t="t"/>
                <a:pathLst>
                  <a:path extrusionOk="0" h="19679" w="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2C2C2B"/>
              </a:solidFill>
              <a:ln cap="flat" cmpd="sng" w="50800">
                <a:solidFill>
                  <a:srgbClr val="FBF9FC"/>
                </a:solidFill>
                <a:prstDash val="solid"/>
                <a:miter lim="400000"/>
                <a:headEnd len="sm" w="sm" type="none"/>
                <a:tailEnd len="sm" w="sm" type="none"/>
              </a:ln>
            </p:spPr>
            <p:txBody>
              <a:bodyPr anchorCtr="0" anchor="ctr" bIns="0" lIns="0" spcFirstLastPara="1" rIns="0" wrap="square" tIns="0">
                <a:noAutofit/>
              </a:bodyPr>
              <a:lstStyle/>
              <a:p>
                <a:pPr indent="0" lvl="0" marL="0" marR="0" rtl="0" algn="l">
                  <a:spcBef>
                    <a:spcPts val="0"/>
                  </a:spcBef>
                  <a:spcAft>
                    <a:spcPts val="0"/>
                  </a:spcAft>
                  <a:buNone/>
                </a:pPr>
                <a:r>
                  <a:t/>
                </a:r>
                <a:endParaRPr sz="11200">
                  <a:solidFill>
                    <a:schemeClr val="dk1"/>
                  </a:solidFill>
                  <a:latin typeface="Arial"/>
                  <a:ea typeface="Arial"/>
                  <a:cs typeface="Arial"/>
                  <a:sym typeface="Arial"/>
                </a:endParaRPr>
              </a:p>
            </p:txBody>
          </p:sp>
          <p:sp>
            <p:nvSpPr>
              <p:cNvPr id="235" name="Google Shape;235;p21"/>
              <p:cNvSpPr/>
              <p:nvPr/>
            </p:nvSpPr>
            <p:spPr>
              <a:xfrm>
                <a:off x="261189" y="114146"/>
                <a:ext cx="328216" cy="622301"/>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b="1" lang="en-US" sz="3200">
                    <a:solidFill>
                      <a:srgbClr val="FAF9FC"/>
                    </a:solidFill>
                    <a:latin typeface="Oxygen"/>
                    <a:ea typeface="Oxygen"/>
                    <a:cs typeface="Oxygen"/>
                    <a:sym typeface="Oxygen"/>
                  </a:rPr>
                  <a:t>3</a:t>
                </a:r>
                <a:endParaRPr b="1" sz="3200">
                  <a:solidFill>
                    <a:srgbClr val="FAF9FC"/>
                  </a:solidFill>
                  <a:latin typeface="Oxygen"/>
                  <a:ea typeface="Oxygen"/>
                  <a:cs typeface="Oxygen"/>
                  <a:sym typeface="Oxygen"/>
                </a:endParaRPr>
              </a:p>
            </p:txBody>
          </p:sp>
        </p:grpSp>
        <p:grpSp>
          <p:nvGrpSpPr>
            <p:cNvPr id="236" name="Google Shape;236;p21"/>
            <p:cNvGrpSpPr/>
            <p:nvPr/>
          </p:nvGrpSpPr>
          <p:grpSpPr>
            <a:xfrm>
              <a:off x="15420627" y="7453973"/>
              <a:ext cx="850595" cy="850595"/>
              <a:chOff x="0" y="0"/>
              <a:chExt cx="850594" cy="850594"/>
            </a:xfrm>
          </p:grpSpPr>
          <p:sp>
            <p:nvSpPr>
              <p:cNvPr id="237" name="Google Shape;237;p21"/>
              <p:cNvSpPr/>
              <p:nvPr/>
            </p:nvSpPr>
            <p:spPr>
              <a:xfrm>
                <a:off x="0" y="0"/>
                <a:ext cx="850594" cy="850594"/>
              </a:xfrm>
              <a:custGeom>
                <a:rect b="b" l="l" r="r" t="t"/>
                <a:pathLst>
                  <a:path extrusionOk="0" h="19679" w="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2C2C2B"/>
              </a:solidFill>
              <a:ln cap="flat" cmpd="sng" w="50800">
                <a:solidFill>
                  <a:srgbClr val="FBF9FC"/>
                </a:solidFill>
                <a:prstDash val="solid"/>
                <a:miter lim="400000"/>
                <a:headEnd len="sm" w="sm" type="none"/>
                <a:tailEnd len="sm" w="sm" type="none"/>
              </a:ln>
            </p:spPr>
            <p:txBody>
              <a:bodyPr anchorCtr="0" anchor="ctr" bIns="0" lIns="0" spcFirstLastPara="1" rIns="0" wrap="square" tIns="0">
                <a:noAutofit/>
              </a:bodyPr>
              <a:lstStyle/>
              <a:p>
                <a:pPr indent="0" lvl="0" marL="0" marR="0" rtl="0" algn="l">
                  <a:spcBef>
                    <a:spcPts val="0"/>
                  </a:spcBef>
                  <a:spcAft>
                    <a:spcPts val="0"/>
                  </a:spcAft>
                  <a:buNone/>
                </a:pPr>
                <a:r>
                  <a:t/>
                </a:r>
                <a:endParaRPr sz="11200">
                  <a:solidFill>
                    <a:schemeClr val="dk1"/>
                  </a:solidFill>
                  <a:latin typeface="Arial"/>
                  <a:ea typeface="Arial"/>
                  <a:cs typeface="Arial"/>
                  <a:sym typeface="Arial"/>
                </a:endParaRPr>
              </a:p>
            </p:txBody>
          </p:sp>
          <p:sp>
            <p:nvSpPr>
              <p:cNvPr id="238" name="Google Shape;238;p21"/>
              <p:cNvSpPr/>
              <p:nvPr/>
            </p:nvSpPr>
            <p:spPr>
              <a:xfrm>
                <a:off x="243825" y="114147"/>
                <a:ext cx="362945" cy="6223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b="1" lang="en-US" sz="3200">
                    <a:solidFill>
                      <a:srgbClr val="FAF9FC"/>
                    </a:solidFill>
                    <a:latin typeface="Oxygen"/>
                    <a:ea typeface="Oxygen"/>
                    <a:cs typeface="Oxygen"/>
                    <a:sym typeface="Oxygen"/>
                  </a:rPr>
                  <a:t>4</a:t>
                </a:r>
                <a:endParaRPr b="1" sz="3200">
                  <a:solidFill>
                    <a:srgbClr val="FAF9FC"/>
                  </a:solidFill>
                  <a:latin typeface="Oxygen"/>
                  <a:ea typeface="Oxygen"/>
                  <a:cs typeface="Oxygen"/>
                  <a:sym typeface="Oxygen"/>
                </a:endParaRPr>
              </a:p>
            </p:txBody>
          </p:sp>
        </p:grpSp>
        <p:grpSp>
          <p:nvGrpSpPr>
            <p:cNvPr id="239" name="Google Shape;239;p21"/>
            <p:cNvGrpSpPr/>
            <p:nvPr/>
          </p:nvGrpSpPr>
          <p:grpSpPr>
            <a:xfrm>
              <a:off x="18973216" y="7453972"/>
              <a:ext cx="850595" cy="850595"/>
              <a:chOff x="0" y="0"/>
              <a:chExt cx="850594" cy="850594"/>
            </a:xfrm>
          </p:grpSpPr>
          <p:sp>
            <p:nvSpPr>
              <p:cNvPr id="240" name="Google Shape;240;p21"/>
              <p:cNvSpPr/>
              <p:nvPr/>
            </p:nvSpPr>
            <p:spPr>
              <a:xfrm>
                <a:off x="0" y="0"/>
                <a:ext cx="850594" cy="850594"/>
              </a:xfrm>
              <a:custGeom>
                <a:rect b="b" l="l" r="r" t="t"/>
                <a:pathLst>
                  <a:path extrusionOk="0" h="19679" w="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2C2C2B"/>
              </a:solidFill>
              <a:ln cap="flat" cmpd="sng" w="50800">
                <a:solidFill>
                  <a:srgbClr val="FBF9FC"/>
                </a:solidFill>
                <a:prstDash val="solid"/>
                <a:miter lim="400000"/>
                <a:headEnd len="sm" w="sm" type="none"/>
                <a:tailEnd len="sm" w="sm" type="none"/>
              </a:ln>
            </p:spPr>
            <p:txBody>
              <a:bodyPr anchorCtr="0" anchor="ctr" bIns="0" lIns="0" spcFirstLastPara="1" rIns="0" wrap="square" tIns="0">
                <a:noAutofit/>
              </a:bodyPr>
              <a:lstStyle/>
              <a:p>
                <a:pPr indent="0" lvl="0" marL="0" marR="0" rtl="0" algn="l">
                  <a:spcBef>
                    <a:spcPts val="0"/>
                  </a:spcBef>
                  <a:spcAft>
                    <a:spcPts val="0"/>
                  </a:spcAft>
                  <a:buNone/>
                </a:pPr>
                <a:r>
                  <a:t/>
                </a:r>
                <a:endParaRPr sz="11200">
                  <a:solidFill>
                    <a:schemeClr val="dk1"/>
                  </a:solidFill>
                  <a:latin typeface="Arial"/>
                  <a:ea typeface="Arial"/>
                  <a:cs typeface="Arial"/>
                  <a:sym typeface="Arial"/>
                </a:endParaRPr>
              </a:p>
            </p:txBody>
          </p:sp>
          <p:sp>
            <p:nvSpPr>
              <p:cNvPr id="241" name="Google Shape;241;p21"/>
              <p:cNvSpPr/>
              <p:nvPr/>
            </p:nvSpPr>
            <p:spPr>
              <a:xfrm>
                <a:off x="255236" y="114146"/>
                <a:ext cx="340122" cy="622301"/>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b="1" lang="en-US" sz="3200">
                    <a:solidFill>
                      <a:srgbClr val="FAF9FC"/>
                    </a:solidFill>
                    <a:latin typeface="Oxygen"/>
                    <a:ea typeface="Oxygen"/>
                    <a:cs typeface="Oxygen"/>
                    <a:sym typeface="Oxygen"/>
                  </a:rPr>
                  <a:t>5</a:t>
                </a:r>
                <a:endParaRPr b="1" sz="3200">
                  <a:solidFill>
                    <a:srgbClr val="FAF9FC"/>
                  </a:solidFill>
                  <a:latin typeface="Oxygen"/>
                  <a:ea typeface="Oxygen"/>
                  <a:cs typeface="Oxygen"/>
                  <a:sym typeface="Oxygen"/>
                </a:endParaRPr>
              </a:p>
            </p:txBody>
          </p:sp>
        </p:grpSp>
      </p:grpSp>
      <p:grpSp>
        <p:nvGrpSpPr>
          <p:cNvPr id="242" name="Google Shape;242;p21"/>
          <p:cNvGrpSpPr/>
          <p:nvPr/>
        </p:nvGrpSpPr>
        <p:grpSpPr>
          <a:xfrm>
            <a:off x="1090225" y="4387450"/>
            <a:ext cx="10580694" cy="1149848"/>
            <a:chOff x="1022712" y="4086247"/>
            <a:chExt cx="10758205" cy="1327615"/>
          </a:xfrm>
        </p:grpSpPr>
        <p:sp>
          <p:nvSpPr>
            <p:cNvPr id="243" name="Google Shape;243;p21"/>
            <p:cNvSpPr txBox="1"/>
            <p:nvPr/>
          </p:nvSpPr>
          <p:spPr>
            <a:xfrm>
              <a:off x="1170246" y="4086257"/>
              <a:ext cx="2088784"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rgbClr val="3F3F3F"/>
                </a:solidFill>
                <a:latin typeface="Microsoft YaHei"/>
                <a:ea typeface="Microsoft YaHei"/>
                <a:cs typeface="Microsoft YaHei"/>
                <a:sym typeface="Microsoft YaHei"/>
              </a:endParaRPr>
            </a:p>
          </p:txBody>
        </p:sp>
        <p:sp>
          <p:nvSpPr>
            <p:cNvPr id="244" name="Google Shape;244;p21"/>
            <p:cNvSpPr txBox="1"/>
            <p:nvPr/>
          </p:nvSpPr>
          <p:spPr>
            <a:xfrm>
              <a:off x="1022712" y="4086247"/>
              <a:ext cx="2161500" cy="1327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load the description file in the dataset</a:t>
              </a:r>
              <a:endParaRPr sz="1400">
                <a:solidFill>
                  <a:srgbClr val="3F3F3F"/>
                </a:solidFill>
                <a:latin typeface="Microsoft YaHei"/>
                <a:ea typeface="Microsoft YaHei"/>
                <a:cs typeface="Microsoft YaHei"/>
                <a:sym typeface="Microsoft YaHei"/>
              </a:endParaRPr>
            </a:p>
          </p:txBody>
        </p:sp>
        <p:sp>
          <p:nvSpPr>
            <p:cNvPr id="245" name="Google Shape;245;p21"/>
            <p:cNvSpPr txBox="1"/>
            <p:nvPr/>
          </p:nvSpPr>
          <p:spPr>
            <a:xfrm>
              <a:off x="3259036" y="4086363"/>
              <a:ext cx="2023500" cy="1327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mapping the image to the description into a dictionary</a:t>
              </a:r>
              <a:endParaRPr sz="1400">
                <a:solidFill>
                  <a:srgbClr val="3F3F3F"/>
                </a:solidFill>
                <a:latin typeface="Microsoft YaHei"/>
                <a:ea typeface="Microsoft YaHei"/>
                <a:cs typeface="Microsoft YaHei"/>
                <a:sym typeface="Microsoft YaHei"/>
              </a:endParaRPr>
            </a:p>
          </p:txBody>
        </p:sp>
        <p:sp>
          <p:nvSpPr>
            <p:cNvPr id="246" name="Google Shape;246;p21"/>
            <p:cNvSpPr txBox="1"/>
            <p:nvPr/>
          </p:nvSpPr>
          <p:spPr>
            <a:xfrm>
              <a:off x="5430032" y="4086363"/>
              <a:ext cx="1899300" cy="895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clean the text in lowercase, remove punctuation,remov ‘s and a, remove number</a:t>
              </a:r>
              <a:endParaRPr sz="1400">
                <a:solidFill>
                  <a:srgbClr val="3F3F3F"/>
                </a:solidFill>
                <a:latin typeface="Microsoft YaHei"/>
                <a:ea typeface="Microsoft YaHei"/>
                <a:cs typeface="Microsoft YaHei"/>
                <a:sym typeface="Microsoft YaHei"/>
              </a:endParaRPr>
            </a:p>
          </p:txBody>
        </p:sp>
        <p:sp>
          <p:nvSpPr>
            <p:cNvPr id="247" name="Google Shape;247;p21"/>
            <p:cNvSpPr txBox="1"/>
            <p:nvPr/>
          </p:nvSpPr>
          <p:spPr>
            <a:xfrm>
              <a:off x="9397117" y="4086401"/>
              <a:ext cx="2383800" cy="895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save the descriptions in descriptions.txt</a:t>
              </a:r>
              <a:endParaRPr sz="1400">
                <a:solidFill>
                  <a:srgbClr val="3F3F3F"/>
                </a:solidFill>
                <a:latin typeface="Microsoft YaHei"/>
                <a:ea typeface="Microsoft YaHei"/>
                <a:cs typeface="Microsoft YaHei"/>
                <a:sym typeface="Microsoft YaHei"/>
              </a:endParaRPr>
            </a:p>
          </p:txBody>
        </p:sp>
      </p:grpSp>
      <p:sp>
        <p:nvSpPr>
          <p:cNvPr id="248" name="Google Shape;248;p21"/>
          <p:cNvSpPr txBox="1"/>
          <p:nvPr/>
        </p:nvSpPr>
        <p:spPr>
          <a:xfrm>
            <a:off x="7337025" y="4387450"/>
            <a:ext cx="1868100" cy="775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F3F3F"/>
              </a:buClr>
              <a:buSzPts val="1400"/>
              <a:buFont typeface="Arial"/>
              <a:buNone/>
            </a:pPr>
            <a:r>
              <a:rPr lang="en-US">
                <a:solidFill>
                  <a:srgbClr val="3F3F3F"/>
                </a:solidFill>
                <a:latin typeface="Microsoft YaHei"/>
                <a:ea typeface="Microsoft YaHei"/>
                <a:cs typeface="Microsoft YaHei"/>
                <a:sym typeface="Microsoft YaHei"/>
              </a:rPr>
              <a:t>get all the vocabulary in descriptions, which used for count later.</a:t>
            </a:r>
            <a:endParaRPr sz="1400">
              <a:solidFill>
                <a:srgbClr val="3F3F3F"/>
              </a:solidFill>
              <a:latin typeface="Microsoft YaHei"/>
              <a:ea typeface="Microsoft YaHei"/>
              <a:cs typeface="Microsoft YaHei"/>
              <a:sym typeface="Microsoft YaHei"/>
            </a:endParaRPr>
          </a:p>
        </p:txBody>
      </p:sp>
      <p:sp>
        <p:nvSpPr>
          <p:cNvPr id="249" name="Google Shape;249;p21"/>
          <p:cNvSpPr/>
          <p:nvPr/>
        </p:nvSpPr>
        <p:spPr>
          <a:xfrm>
            <a:off x="1770270" y="1367102"/>
            <a:ext cx="942600" cy="942600"/>
          </a:xfrm>
          <a:prstGeom prst="ellipse">
            <a:avLst/>
          </a:prstGeom>
          <a:noFill/>
          <a:ln cap="flat" cmpd="sng" w="28575">
            <a:solidFill>
              <a:srgbClr val="2C2C2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0" name="Google Shape;250;p21"/>
          <p:cNvSpPr/>
          <p:nvPr/>
        </p:nvSpPr>
        <p:spPr>
          <a:xfrm>
            <a:off x="2091802" y="1618980"/>
            <a:ext cx="299602" cy="438908"/>
          </a:xfrm>
          <a:custGeom>
            <a:rect b="b" l="l" r="r" t="t"/>
            <a:pathLst>
              <a:path extrusionOk="0" h="107" w="73">
                <a:moveTo>
                  <a:pt x="16" y="77"/>
                </a:moveTo>
                <a:cubicBezTo>
                  <a:pt x="57" y="77"/>
                  <a:pt x="57" y="77"/>
                  <a:pt x="57" y="77"/>
                </a:cubicBezTo>
                <a:cubicBezTo>
                  <a:pt x="52" y="101"/>
                  <a:pt x="52" y="101"/>
                  <a:pt x="52" y="101"/>
                </a:cubicBezTo>
                <a:cubicBezTo>
                  <a:pt x="45" y="101"/>
                  <a:pt x="45" y="101"/>
                  <a:pt x="45" y="101"/>
                </a:cubicBezTo>
                <a:cubicBezTo>
                  <a:pt x="44" y="104"/>
                  <a:pt x="41" y="107"/>
                  <a:pt x="37" y="107"/>
                </a:cubicBezTo>
                <a:cubicBezTo>
                  <a:pt x="33" y="107"/>
                  <a:pt x="30" y="104"/>
                  <a:pt x="29" y="101"/>
                </a:cubicBezTo>
                <a:cubicBezTo>
                  <a:pt x="21" y="101"/>
                  <a:pt x="21" y="101"/>
                  <a:pt x="21" y="101"/>
                </a:cubicBezTo>
                <a:cubicBezTo>
                  <a:pt x="16" y="77"/>
                  <a:pt x="16" y="77"/>
                  <a:pt x="16" y="77"/>
                </a:cubicBezTo>
                <a:close/>
                <a:moveTo>
                  <a:pt x="51" y="29"/>
                </a:moveTo>
                <a:cubicBezTo>
                  <a:pt x="52" y="35"/>
                  <a:pt x="52" y="35"/>
                  <a:pt x="52" y="35"/>
                </a:cubicBezTo>
                <a:cubicBezTo>
                  <a:pt x="51" y="37"/>
                  <a:pt x="51" y="37"/>
                  <a:pt x="51" y="37"/>
                </a:cubicBezTo>
                <a:cubicBezTo>
                  <a:pt x="53" y="38"/>
                  <a:pt x="53" y="38"/>
                  <a:pt x="53" y="38"/>
                </a:cubicBezTo>
                <a:cubicBezTo>
                  <a:pt x="52" y="42"/>
                  <a:pt x="52" y="42"/>
                  <a:pt x="52" y="42"/>
                </a:cubicBezTo>
                <a:cubicBezTo>
                  <a:pt x="50" y="42"/>
                  <a:pt x="50" y="42"/>
                  <a:pt x="50" y="42"/>
                </a:cubicBezTo>
                <a:cubicBezTo>
                  <a:pt x="52" y="44"/>
                  <a:pt x="52" y="44"/>
                  <a:pt x="52" y="44"/>
                </a:cubicBezTo>
                <a:cubicBezTo>
                  <a:pt x="51" y="47"/>
                  <a:pt x="51" y="47"/>
                  <a:pt x="51" y="47"/>
                </a:cubicBezTo>
                <a:cubicBezTo>
                  <a:pt x="50" y="48"/>
                  <a:pt x="50" y="48"/>
                  <a:pt x="50" y="48"/>
                </a:cubicBezTo>
                <a:cubicBezTo>
                  <a:pt x="51" y="49"/>
                  <a:pt x="51" y="49"/>
                  <a:pt x="51" y="49"/>
                </a:cubicBezTo>
                <a:cubicBezTo>
                  <a:pt x="50" y="53"/>
                  <a:pt x="50" y="53"/>
                  <a:pt x="50" y="53"/>
                </a:cubicBezTo>
                <a:cubicBezTo>
                  <a:pt x="47" y="54"/>
                  <a:pt x="47" y="54"/>
                  <a:pt x="47" y="54"/>
                </a:cubicBezTo>
                <a:cubicBezTo>
                  <a:pt x="29" y="49"/>
                  <a:pt x="29" y="49"/>
                  <a:pt x="29" y="49"/>
                </a:cubicBezTo>
                <a:cubicBezTo>
                  <a:pt x="21" y="49"/>
                  <a:pt x="21" y="49"/>
                  <a:pt x="21" y="49"/>
                </a:cubicBezTo>
                <a:cubicBezTo>
                  <a:pt x="21" y="32"/>
                  <a:pt x="21" y="32"/>
                  <a:pt x="21" y="32"/>
                </a:cubicBezTo>
                <a:cubicBezTo>
                  <a:pt x="28" y="31"/>
                  <a:pt x="28" y="31"/>
                  <a:pt x="28" y="31"/>
                </a:cubicBezTo>
                <a:cubicBezTo>
                  <a:pt x="42" y="16"/>
                  <a:pt x="42" y="16"/>
                  <a:pt x="42" y="16"/>
                </a:cubicBezTo>
                <a:cubicBezTo>
                  <a:pt x="50" y="21"/>
                  <a:pt x="43" y="27"/>
                  <a:pt x="38" y="30"/>
                </a:cubicBezTo>
                <a:cubicBezTo>
                  <a:pt x="51" y="29"/>
                  <a:pt x="51" y="29"/>
                  <a:pt x="51" y="29"/>
                </a:cubicBezTo>
                <a:close/>
                <a:moveTo>
                  <a:pt x="15" y="71"/>
                </a:moveTo>
                <a:cubicBezTo>
                  <a:pt x="25" y="71"/>
                  <a:pt x="25" y="71"/>
                  <a:pt x="25" y="71"/>
                </a:cubicBezTo>
                <a:cubicBezTo>
                  <a:pt x="24" y="62"/>
                  <a:pt x="20" y="55"/>
                  <a:pt x="17" y="48"/>
                </a:cubicBezTo>
                <a:cubicBezTo>
                  <a:pt x="13" y="41"/>
                  <a:pt x="10" y="34"/>
                  <a:pt x="11" y="29"/>
                </a:cubicBezTo>
                <a:cubicBezTo>
                  <a:pt x="13" y="21"/>
                  <a:pt x="17" y="16"/>
                  <a:pt x="23" y="13"/>
                </a:cubicBezTo>
                <a:cubicBezTo>
                  <a:pt x="27" y="11"/>
                  <a:pt x="32" y="10"/>
                  <a:pt x="37" y="11"/>
                </a:cubicBezTo>
                <a:cubicBezTo>
                  <a:pt x="42" y="11"/>
                  <a:pt x="46" y="12"/>
                  <a:pt x="50" y="14"/>
                </a:cubicBezTo>
                <a:cubicBezTo>
                  <a:pt x="56" y="17"/>
                  <a:pt x="60" y="22"/>
                  <a:pt x="62" y="29"/>
                </a:cubicBezTo>
                <a:cubicBezTo>
                  <a:pt x="63" y="34"/>
                  <a:pt x="59" y="41"/>
                  <a:pt x="56" y="48"/>
                </a:cubicBezTo>
                <a:cubicBezTo>
                  <a:pt x="53" y="55"/>
                  <a:pt x="49" y="62"/>
                  <a:pt x="48" y="71"/>
                </a:cubicBezTo>
                <a:cubicBezTo>
                  <a:pt x="58" y="71"/>
                  <a:pt x="58" y="71"/>
                  <a:pt x="58" y="71"/>
                </a:cubicBezTo>
                <a:cubicBezTo>
                  <a:pt x="59" y="64"/>
                  <a:pt x="62" y="58"/>
                  <a:pt x="65" y="52"/>
                </a:cubicBezTo>
                <a:cubicBezTo>
                  <a:pt x="69" y="44"/>
                  <a:pt x="73" y="36"/>
                  <a:pt x="71" y="27"/>
                </a:cubicBezTo>
                <a:cubicBezTo>
                  <a:pt x="70" y="17"/>
                  <a:pt x="63" y="9"/>
                  <a:pt x="55" y="5"/>
                </a:cubicBezTo>
                <a:cubicBezTo>
                  <a:pt x="49" y="2"/>
                  <a:pt x="43" y="1"/>
                  <a:pt x="37" y="1"/>
                </a:cubicBezTo>
                <a:cubicBezTo>
                  <a:pt x="31" y="0"/>
                  <a:pt x="24" y="2"/>
                  <a:pt x="19" y="5"/>
                </a:cubicBezTo>
                <a:cubicBezTo>
                  <a:pt x="10" y="9"/>
                  <a:pt x="4" y="16"/>
                  <a:pt x="2" y="27"/>
                </a:cubicBezTo>
                <a:cubicBezTo>
                  <a:pt x="0" y="36"/>
                  <a:pt x="4" y="44"/>
                  <a:pt x="8" y="53"/>
                </a:cubicBezTo>
                <a:cubicBezTo>
                  <a:pt x="11" y="58"/>
                  <a:pt x="13" y="64"/>
                  <a:pt x="15" y="71"/>
                </a:cubicBezTo>
                <a:close/>
              </a:path>
            </a:pathLst>
          </a:custGeom>
          <a:solidFill>
            <a:srgbClr val="2C2C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51" name="Google Shape;251;p21"/>
          <p:cNvSpPr txBox="1"/>
          <p:nvPr/>
        </p:nvSpPr>
        <p:spPr>
          <a:xfrm>
            <a:off x="2849675" y="1552088"/>
            <a:ext cx="4607700" cy="572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3F3F3F"/>
              </a:buClr>
              <a:buSzPts val="1400"/>
              <a:buFont typeface="Arial"/>
              <a:buNone/>
            </a:pPr>
            <a:r>
              <a:rPr lang="en-US" sz="2400">
                <a:solidFill>
                  <a:srgbClr val="3F3F3F"/>
                </a:solidFill>
                <a:latin typeface="Microsoft YaHei"/>
                <a:ea typeface="Microsoft YaHei"/>
                <a:cs typeface="Microsoft YaHei"/>
                <a:sym typeface="Microsoft YaHei"/>
              </a:rPr>
              <a:t>text process of description file</a:t>
            </a:r>
            <a:endParaRPr sz="2400">
              <a:solidFill>
                <a:srgbClr val="3F3F3F"/>
              </a:solidFill>
              <a:latin typeface="Microsoft YaHei"/>
              <a:ea typeface="Microsoft YaHei"/>
              <a:cs typeface="Microsoft YaHei"/>
              <a:sym typeface="Microsoft YaHe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